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media1.mp4" ContentType="video/unknown"/>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1pPr>
    <a:lvl2pPr marL="0" marR="0" indent="4572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2pPr>
    <a:lvl3pPr marL="0" marR="0" indent="9144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3pPr>
    <a:lvl4pPr marL="0" marR="0" indent="13716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4pPr>
    <a:lvl5pPr marL="0" marR="0" indent="18288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5pPr>
    <a:lvl6pPr marL="0" marR="0" indent="22860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6pPr>
    <a:lvl7pPr marL="0" marR="0" indent="27432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7pPr>
    <a:lvl8pPr marL="0" marR="0" indent="32004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8pPr>
    <a:lvl9pPr marL="0" marR="0" indent="365760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
          <a:latin typeface="Avenir Next Regular"/>
          <a:ea typeface="Avenir Next Regular"/>
          <a:cs typeface="Avenir Next Regular"/>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
          <a:latin typeface="Avenir Next Regular"/>
          <a:ea typeface="Avenir Next Regular"/>
          <a:cs typeface="Avenir Next Regular"/>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hueOff val="-217956"/>
              <a:satOff val="14368"/>
              <a:lumOff val="17764"/>
            </a:schemeClr>
          </a:solidFill>
        </a:fill>
      </a:tcStyle>
    </a:firstRow>
  </a:tblStyle>
  <a:tblStyle styleId="{EEE7283C-3CF3-47DC-8721-378D4A62B228}" styleName="">
    <a:tblBg/>
    <a:wholeTbl>
      <a:tcTxStyle b="off" i="off">
        <a:font>
          <a:latin typeface="Avenir Next Regular"/>
          <a:ea typeface="Avenir Next Regular"/>
          <a:cs typeface="Avenir Next Regular"/>
        </a:font>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CEEEE"/>
          </a:solidFill>
        </a:fill>
      </a:tcStyle>
    </a:band2H>
    <a:firstCol>
      <a:tcTxStyle b="on" i="off">
        <a:font>
          <a:latin typeface="Avenir Next Demi Bold"/>
          <a:ea typeface="Avenir Next Demi Bold"/>
          <a:cs typeface="Avenir Next Demi Bold"/>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chemeClr val="accent3">
              <a:hueOff val="571091"/>
              <a:satOff val="15926"/>
              <a:lumOff val="22314"/>
            </a:schemeClr>
          </a:solidFill>
        </a:fill>
      </a:tcStyle>
    </a:firstCol>
    <a:lastRow>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45B43B"/>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45B43B"/>
          </a:solidFill>
        </a:fill>
      </a:tcStyle>
    </a:firstRow>
  </a:tblStyle>
  <a:tblStyle styleId="{CF821DB8-F4EB-4A41-A1BA-3FCAFE7338EE}" styleName="">
    <a:tblBg/>
    <a:wholeTbl>
      <a:tcTxStyle b="off" i="off">
        <a:font>
          <a:latin typeface="Avenir Next Regular"/>
          <a:ea typeface="Avenir Next Regular"/>
          <a:cs typeface="Avenir Next Regular"/>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9036"/>
              <a:lumOff val="17111"/>
            </a:schemeClr>
          </a:solidFill>
        </a:fill>
      </a:tcStyle>
    </a:band2H>
    <a:firstCol>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BD17"/>
          </a:solidFill>
        </a:fill>
      </a:tcStyle>
    </a:firstCol>
    <a:lastRow>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FBD17"/>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n" i="off">
        <a:font>
          <a:latin typeface="Avenir Next Demi Bold"/>
          <a:ea typeface="Avenir Next Demi Bold"/>
          <a:cs typeface="Avenir Next Demi Bold"/>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8A25"/>
          </a:solidFill>
        </a:fill>
      </a:tcStyle>
    </a:firstRow>
  </a:tblStyle>
  <a:tblStyle styleId="{33BA23B1-9221-436E-865A-0063620EA4FD}" styleName="">
    <a:tblBg/>
    <a:wholeTbl>
      <a:tcTxStyle b="off" i="off">
        <a:font>
          <a:latin typeface="Avenir Next Regular"/>
          <a:ea typeface="Avenir Next Regular"/>
          <a:cs typeface="Avenir Next Regular"/>
        </a:font>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noFill/>
        </a:fill>
      </a:tcStyle>
    </a:wholeTbl>
    <a:band2H>
      <a:tcTxStyle b="def" i="def"/>
      <a:tcStyle>
        <a:tcBdr/>
        <a:fill>
          <a:solidFill>
            <a:srgbClr val="ECEEEF"/>
          </a:solidFill>
        </a:fill>
      </a:tcStyle>
    </a:band2H>
    <a:firstCol>
      <a:tcTxStyle b="on" i="off">
        <a:font>
          <a:latin typeface="Avenir Next Demi Bold"/>
          <a:ea typeface="Avenir Next Demi Bold"/>
          <a:cs typeface="Avenir Next Demi Bold"/>
        </a:font>
        <a:srgbClr val="FFFFFF"/>
      </a:tcTxStyle>
      <a:tcStyle>
        <a:tcBdr>
          <a:left>
            <a:ln w="12700" cap="flat">
              <a:solidFill>
                <a:srgbClr val="A6AAA9"/>
              </a:solidFill>
              <a:prstDash val="solid"/>
              <a:miter lim="400000"/>
            </a:ln>
          </a:left>
          <a:right>
            <a:ln w="12700" cap="flat">
              <a:solidFill>
                <a:srgbClr val="5E5E5E"/>
              </a:solidFill>
              <a:prstDash val="solid"/>
              <a:miter lim="400000"/>
            </a:ln>
          </a:right>
          <a:top>
            <a:ln w="12700" cap="flat">
              <a:solidFill>
                <a:srgbClr val="5E5E5E"/>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32C5B9"/>
          </a:solidFill>
        </a:fill>
      </a:tcStyle>
    </a:firstCol>
    <a:lastRow>
      <a:tcTxStyle b="on" i="off">
        <a:font>
          <a:latin typeface="Avenir Next Demi Bold"/>
          <a:ea typeface="Avenir Next Demi Bold"/>
          <a:cs typeface="Avenir Next Demi Bold"/>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38100" cap="flat">
              <a:solidFill>
                <a:schemeClr val="accent2">
                  <a:hueOff val="240640"/>
                  <a:satOff val="2542"/>
                  <a:lumOff val="-13198"/>
                </a:schemeClr>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FFFFFF"/>
          </a:solidFill>
        </a:fill>
      </a:tcStyle>
    </a:lastRow>
    <a:firstRow>
      <a:tcTxStyle b="on" i="off">
        <a:font>
          <a:latin typeface="Avenir Next Demi Bold"/>
          <a:ea typeface="Avenir Next Demi Bold"/>
          <a:cs typeface="Avenir Next Demi Bold"/>
        </a:font>
        <a:srgbClr val="FFFFFF"/>
      </a:tcTxStyle>
      <a:tcStyle>
        <a:tcBdr>
          <a:left>
            <a:ln w="12700" cap="flat">
              <a:solidFill>
                <a:srgbClr val="5E5E5E"/>
              </a:solidFill>
              <a:prstDash val="solid"/>
              <a:miter lim="400000"/>
            </a:ln>
          </a:left>
          <a:right>
            <a:ln w="12700" cap="flat">
              <a:solidFill>
                <a:srgbClr val="5E5E5E"/>
              </a:solidFill>
              <a:prstDash val="solid"/>
              <a:miter lim="400000"/>
            </a:ln>
          </a:right>
          <a:top>
            <a:ln w="12700" cap="flat">
              <a:solidFill>
                <a:srgbClr val="A6AAA9"/>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chemeClr val="accent2">
              <a:hueOff val="240640"/>
              <a:satOff val="2542"/>
              <a:lumOff val="-13198"/>
            </a:schemeClr>
          </a:solidFill>
        </a:fill>
      </a:tcStyle>
    </a:firstRow>
  </a:tblStyle>
  <a:tblStyle styleId="{2708684C-4D16-4618-839F-0558EEFCDFE6}" styleName="">
    <a:tblBg/>
    <a:wholeTbl>
      <a:tcTxStyle b="off" i="off">
        <a:font>
          <a:latin typeface="Avenir Next Regular"/>
          <a:ea typeface="Avenir Next Regular"/>
          <a:cs typeface="Avenir Next Regular"/>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F"/>
          </a:solidFill>
        </a:fill>
      </a:tcStyle>
    </a:band2H>
    <a:firstCol>
      <a:tcTxStyle b="on" i="off">
        <a:font>
          <a:latin typeface="Avenir Next Demi Bold"/>
          <a:ea typeface="Avenir Next Demi Bold"/>
          <a:cs typeface="Avenir Next Demi Bold"/>
        </a:font>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
          <a:latin typeface="Avenir Next Demi Bold"/>
          <a:ea typeface="Avenir Next Demi Bold"/>
          <a:cs typeface="Avenir Next Demi Bold"/>
        </a:font>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48" name="Shape 148"/>
          <p:cNvSpPr/>
          <p:nvPr>
            <p:ph type="sldImg"/>
          </p:nvPr>
        </p:nvSpPr>
        <p:spPr>
          <a:xfrm>
            <a:off x="1143000" y="685800"/>
            <a:ext cx="4572000" cy="3429000"/>
          </a:xfrm>
          <a:prstGeom prst="rect">
            <a:avLst/>
          </a:prstGeom>
        </p:spPr>
        <p:txBody>
          <a:bodyPr/>
          <a:lstStyle/>
          <a:p>
            <a:pPr/>
          </a:p>
        </p:txBody>
      </p:sp>
      <p:sp>
        <p:nvSpPr>
          <p:cNvPr id="149" name="Shape 14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re">
    <p:spTree>
      <p:nvGrpSpPr>
        <p:cNvPr id="1" name=""/>
        <p:cNvGrpSpPr/>
        <p:nvPr/>
      </p:nvGrpSpPr>
      <p:grpSpPr>
        <a:xfrm>
          <a:off x="0" y="0"/>
          <a:ext cx="0" cy="0"/>
          <a:chOff x="0" y="0"/>
          <a:chExt cx="0" cy="0"/>
        </a:xfrm>
      </p:grpSpPr>
      <p:sp>
        <p:nvSpPr>
          <p:cNvPr id="11" name="Auteur et date"/>
          <p:cNvSpPr txBox="1"/>
          <p:nvPr>
            <p:ph type="body" sz="quarter" idx="21" hasCustomPrompt="1"/>
          </p:nvPr>
        </p:nvSpPr>
        <p:spPr>
          <a:xfrm>
            <a:off x="1219200" y="11986162"/>
            <a:ext cx="21945599" cy="605791"/>
          </a:xfrm>
          <a:prstGeom prst="rect">
            <a:avLst/>
          </a:prstGeom>
        </p:spPr>
        <p:txBody>
          <a:bodyPr/>
          <a:lstStyle>
            <a:lvl1pPr marL="0" indent="0" algn="ctr" defTabSz="808990">
              <a:lnSpc>
                <a:spcPct val="100000"/>
              </a:lnSpc>
              <a:spcBef>
                <a:spcPts val="0"/>
              </a:spcBef>
              <a:buSzTx/>
              <a:buNone/>
              <a:defRPr spc="-29" sz="2940">
                <a:latin typeface="Avenir Next Medium"/>
                <a:ea typeface="Avenir Next Medium"/>
                <a:cs typeface="Avenir Next Medium"/>
                <a:sym typeface="Avenir Next Medium"/>
              </a:defRPr>
            </a:lvl1pPr>
          </a:lstStyle>
          <a:p>
            <a:pPr/>
            <a:r>
              <a:t>Auteur et date</a:t>
            </a:r>
          </a:p>
        </p:txBody>
      </p:sp>
      <p:sp>
        <p:nvSpPr>
          <p:cNvPr id="12" name="Titre de la présentation"/>
          <p:cNvSpPr txBox="1"/>
          <p:nvPr>
            <p:ph type="title" hasCustomPrompt="1"/>
          </p:nvPr>
        </p:nvSpPr>
        <p:spPr>
          <a:xfrm>
            <a:off x="1219200" y="3543300"/>
            <a:ext cx="21945600" cy="4267200"/>
          </a:xfrm>
          <a:prstGeom prst="rect">
            <a:avLst/>
          </a:prstGeom>
        </p:spPr>
        <p:txBody>
          <a:bodyPr anchor="b"/>
          <a:lstStyle>
            <a:lvl1pPr>
              <a:defRPr spc="-128" sz="12800"/>
            </a:lvl1pPr>
          </a:lstStyle>
          <a:p>
            <a:pPr/>
            <a:r>
              <a:t>Titre de la présentation</a:t>
            </a:r>
          </a:p>
        </p:txBody>
      </p:sp>
      <p:sp>
        <p:nvSpPr>
          <p:cNvPr id="13" name="Texte niveau 1…"/>
          <p:cNvSpPr txBox="1"/>
          <p:nvPr>
            <p:ph type="body" sz="quarter" idx="1" hasCustomPrompt="1"/>
          </p:nvPr>
        </p:nvSpPr>
        <p:spPr>
          <a:xfrm>
            <a:off x="1219200" y="7567579"/>
            <a:ext cx="21945600" cy="2250593"/>
          </a:xfrm>
          <a:prstGeom prst="rect">
            <a:avLst/>
          </a:prstGeom>
        </p:spPr>
        <p:txBody>
          <a:bodyPr/>
          <a:lstStyle>
            <a:lvl1pPr marL="0" indent="0" algn="ctr" defTabSz="825500">
              <a:lnSpc>
                <a:spcPct val="100000"/>
              </a:lnSpc>
              <a:spcBef>
                <a:spcPts val="0"/>
              </a:spcBef>
              <a:buSzTx/>
              <a:buNone/>
              <a:defRPr spc="-59" sz="6000">
                <a:latin typeface="Avenir Next Demi Bold"/>
                <a:ea typeface="Avenir Next Demi Bold"/>
                <a:cs typeface="Avenir Next Demi Bold"/>
                <a:sym typeface="Avenir Next Demi Bold"/>
              </a:defRPr>
            </a:lvl1pPr>
            <a:lvl2pPr marL="0" indent="457200" algn="ctr" defTabSz="825500">
              <a:lnSpc>
                <a:spcPct val="100000"/>
              </a:lnSpc>
              <a:spcBef>
                <a:spcPts val="0"/>
              </a:spcBef>
              <a:buSzTx/>
              <a:buNone/>
              <a:defRPr spc="-59" sz="6000">
                <a:latin typeface="Avenir Next Demi Bold"/>
                <a:ea typeface="Avenir Next Demi Bold"/>
                <a:cs typeface="Avenir Next Demi Bold"/>
                <a:sym typeface="Avenir Next Demi Bold"/>
              </a:defRPr>
            </a:lvl2pPr>
            <a:lvl3pPr marL="0" indent="914400" algn="ctr" defTabSz="825500">
              <a:lnSpc>
                <a:spcPct val="100000"/>
              </a:lnSpc>
              <a:spcBef>
                <a:spcPts val="0"/>
              </a:spcBef>
              <a:buSzTx/>
              <a:buNone/>
              <a:defRPr spc="-59" sz="6000">
                <a:latin typeface="Avenir Next Demi Bold"/>
                <a:ea typeface="Avenir Next Demi Bold"/>
                <a:cs typeface="Avenir Next Demi Bold"/>
                <a:sym typeface="Avenir Next Demi Bold"/>
              </a:defRPr>
            </a:lvl3pPr>
            <a:lvl4pPr marL="0" indent="1371600" algn="ctr" defTabSz="825500">
              <a:lnSpc>
                <a:spcPct val="100000"/>
              </a:lnSpc>
              <a:spcBef>
                <a:spcPts val="0"/>
              </a:spcBef>
              <a:buSzTx/>
              <a:buNone/>
              <a:defRPr spc="-59" sz="6000">
                <a:latin typeface="Avenir Next Demi Bold"/>
                <a:ea typeface="Avenir Next Demi Bold"/>
                <a:cs typeface="Avenir Next Demi Bold"/>
                <a:sym typeface="Avenir Next Demi Bold"/>
              </a:defRPr>
            </a:lvl4pPr>
            <a:lvl5pPr marL="0" indent="1828800" algn="ctr" defTabSz="825500">
              <a:lnSpc>
                <a:spcPct val="100000"/>
              </a:lnSpc>
              <a:spcBef>
                <a:spcPts val="0"/>
              </a:spcBef>
              <a:buSzTx/>
              <a:buNone/>
              <a:defRPr spc="-59" sz="6000">
                <a:latin typeface="Avenir Next Demi Bold"/>
                <a:ea typeface="Avenir Next Demi Bold"/>
                <a:cs typeface="Avenir Next Demi Bold"/>
                <a:sym typeface="Avenir Next Demi Bold"/>
              </a:defRPr>
            </a:lvl5pPr>
          </a:lstStyle>
          <a:p>
            <a:pPr/>
            <a:r>
              <a:t>Sous-titre de la présentation</a:t>
            </a:r>
          </a:p>
          <a:p>
            <a:pPr lvl="1"/>
            <a:r>
              <a:t/>
            </a:r>
          </a:p>
          <a:p>
            <a:pPr lvl="2"/>
            <a:r>
              <a:t/>
            </a:r>
          </a:p>
          <a:p>
            <a:pPr lvl="3"/>
            <a:r>
              <a:t/>
            </a:r>
          </a:p>
          <a:p>
            <a:pPr lvl="4"/>
            <a:r>
              <a:t/>
            </a:r>
          </a:p>
        </p:txBody>
      </p:sp>
      <p:sp>
        <p:nvSpPr>
          <p:cNvPr id="14"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éclaration">
    <p:spTree>
      <p:nvGrpSpPr>
        <p:cNvPr id="1" name=""/>
        <p:cNvGrpSpPr/>
        <p:nvPr/>
      </p:nvGrpSpPr>
      <p:grpSpPr>
        <a:xfrm>
          <a:off x="0" y="0"/>
          <a:ext cx="0" cy="0"/>
          <a:chOff x="0" y="0"/>
          <a:chExt cx="0" cy="0"/>
        </a:xfrm>
      </p:grpSpPr>
      <p:sp>
        <p:nvSpPr>
          <p:cNvPr id="98" name="Texte niveau 1…"/>
          <p:cNvSpPr txBox="1"/>
          <p:nvPr>
            <p:ph type="body" idx="1" hasCustomPrompt="1"/>
          </p:nvPr>
        </p:nvSpPr>
        <p:spPr>
          <a:xfrm>
            <a:off x="1219200" y="3251200"/>
            <a:ext cx="21945600" cy="6604000"/>
          </a:xfrm>
          <a:prstGeom prst="rect">
            <a:avLst/>
          </a:prstGeom>
        </p:spPr>
        <p:txBody>
          <a:bodyPr anchor="ctr"/>
          <a:lstStyle>
            <a:lvl1pPr marL="0" indent="0" algn="ctr" defTabSz="2438400">
              <a:lnSpc>
                <a:spcPct val="80000"/>
              </a:lnSpc>
              <a:spcBef>
                <a:spcPts val="0"/>
              </a:spcBef>
              <a:buSzTx/>
              <a:buNone/>
              <a:defRPr sz="12800">
                <a:latin typeface="Canela Regular"/>
                <a:ea typeface="Canela Regular"/>
                <a:cs typeface="Canela Regular"/>
                <a:sym typeface="Canela Regular"/>
              </a:defRPr>
            </a:lvl1pPr>
            <a:lvl2pPr marL="0" indent="457200" algn="ctr" defTabSz="2438400">
              <a:lnSpc>
                <a:spcPct val="80000"/>
              </a:lnSpc>
              <a:spcBef>
                <a:spcPts val="0"/>
              </a:spcBef>
              <a:buSzTx/>
              <a:buNone/>
              <a:defRPr sz="12800">
                <a:latin typeface="Canela Regular"/>
                <a:ea typeface="Canela Regular"/>
                <a:cs typeface="Canela Regular"/>
                <a:sym typeface="Canela Regular"/>
              </a:defRPr>
            </a:lvl2pPr>
            <a:lvl3pPr marL="0" indent="914400" algn="ctr" defTabSz="2438400">
              <a:lnSpc>
                <a:spcPct val="80000"/>
              </a:lnSpc>
              <a:spcBef>
                <a:spcPts val="0"/>
              </a:spcBef>
              <a:buSzTx/>
              <a:buNone/>
              <a:defRPr sz="12800">
                <a:latin typeface="Canela Regular"/>
                <a:ea typeface="Canela Regular"/>
                <a:cs typeface="Canela Regular"/>
                <a:sym typeface="Canela Regular"/>
              </a:defRPr>
            </a:lvl3pPr>
            <a:lvl4pPr marL="0" indent="1371600" algn="ctr" defTabSz="2438400">
              <a:lnSpc>
                <a:spcPct val="80000"/>
              </a:lnSpc>
              <a:spcBef>
                <a:spcPts val="0"/>
              </a:spcBef>
              <a:buSzTx/>
              <a:buNone/>
              <a:defRPr sz="12800">
                <a:latin typeface="Canela Regular"/>
                <a:ea typeface="Canela Regular"/>
                <a:cs typeface="Canela Regular"/>
                <a:sym typeface="Canela Regular"/>
              </a:defRPr>
            </a:lvl4pPr>
            <a:lvl5pPr marL="0" indent="1828800" algn="ctr" defTabSz="2438400">
              <a:lnSpc>
                <a:spcPct val="80000"/>
              </a:lnSpc>
              <a:spcBef>
                <a:spcPts val="0"/>
              </a:spcBef>
              <a:buSzTx/>
              <a:buNone/>
              <a:defRPr sz="12800">
                <a:latin typeface="Canela Regular"/>
                <a:ea typeface="Canela Regular"/>
                <a:cs typeface="Canela Regular"/>
                <a:sym typeface="Canela Regular"/>
              </a:defRPr>
            </a:lvl5pPr>
          </a:lstStyle>
          <a:p>
            <a:pPr/>
            <a:r>
              <a:t>Déclaration</a:t>
            </a:r>
          </a:p>
          <a:p>
            <a:pPr lvl="1"/>
            <a:r>
              <a:t/>
            </a:r>
          </a:p>
          <a:p>
            <a:pPr lvl="2"/>
            <a:r>
              <a:t/>
            </a:r>
          </a:p>
          <a:p>
            <a:pPr lvl="3"/>
            <a:r>
              <a:t/>
            </a:r>
          </a:p>
          <a:p>
            <a:pPr lvl="4"/>
            <a:r>
              <a:t/>
            </a:r>
          </a:p>
        </p:txBody>
      </p:sp>
      <p:sp>
        <p:nvSpPr>
          <p:cNvPr id="99"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Fait important">
    <p:spTree>
      <p:nvGrpSpPr>
        <p:cNvPr id="1" name=""/>
        <p:cNvGrpSpPr/>
        <p:nvPr/>
      </p:nvGrpSpPr>
      <p:grpSpPr>
        <a:xfrm>
          <a:off x="0" y="0"/>
          <a:ext cx="0" cy="0"/>
          <a:chOff x="0" y="0"/>
          <a:chExt cx="0" cy="0"/>
        </a:xfrm>
      </p:grpSpPr>
      <p:sp>
        <p:nvSpPr>
          <p:cNvPr id="106" name="Données clés"/>
          <p:cNvSpPr txBox="1"/>
          <p:nvPr>
            <p:ph type="body" sz="quarter" idx="21" hasCustomPrompt="1"/>
          </p:nvPr>
        </p:nvSpPr>
        <p:spPr>
          <a:xfrm>
            <a:off x="1219200" y="8462239"/>
            <a:ext cx="21945602" cy="832613"/>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Données clés</a:t>
            </a:r>
          </a:p>
        </p:txBody>
      </p:sp>
      <p:sp>
        <p:nvSpPr>
          <p:cNvPr id="107" name="Texte niveau 1…"/>
          <p:cNvSpPr txBox="1"/>
          <p:nvPr>
            <p:ph type="body" sz="half" idx="1" hasCustomPrompt="1"/>
          </p:nvPr>
        </p:nvSpPr>
        <p:spPr>
          <a:xfrm>
            <a:off x="1219200" y="4214484"/>
            <a:ext cx="21945600" cy="4269708"/>
          </a:xfrm>
          <a:prstGeom prst="rect">
            <a:avLst/>
          </a:prstGeom>
        </p:spPr>
        <p:txBody>
          <a:bodyPr anchor="b"/>
          <a:lstStyle>
            <a:lvl1pPr marL="0" indent="0" algn="ctr" defTabSz="2438400">
              <a:lnSpc>
                <a:spcPct val="80000"/>
              </a:lnSpc>
              <a:spcBef>
                <a:spcPts val="0"/>
              </a:spcBef>
              <a:buSzTx/>
              <a:buNone/>
              <a:defRPr sz="22400">
                <a:latin typeface="+mn-lt"/>
                <a:ea typeface="+mn-ea"/>
                <a:cs typeface="+mn-cs"/>
                <a:sym typeface="Canela Bold"/>
              </a:defRPr>
            </a:lvl1pPr>
            <a:lvl2pPr marL="0" indent="457200" algn="ctr" defTabSz="2438400">
              <a:lnSpc>
                <a:spcPct val="80000"/>
              </a:lnSpc>
              <a:spcBef>
                <a:spcPts val="0"/>
              </a:spcBef>
              <a:buSzTx/>
              <a:buNone/>
              <a:defRPr sz="22400">
                <a:latin typeface="+mn-lt"/>
                <a:ea typeface="+mn-ea"/>
                <a:cs typeface="+mn-cs"/>
                <a:sym typeface="Canela Bold"/>
              </a:defRPr>
            </a:lvl2pPr>
            <a:lvl3pPr marL="0" indent="914400" algn="ctr" defTabSz="2438400">
              <a:lnSpc>
                <a:spcPct val="80000"/>
              </a:lnSpc>
              <a:spcBef>
                <a:spcPts val="0"/>
              </a:spcBef>
              <a:buSzTx/>
              <a:buNone/>
              <a:defRPr sz="22400">
                <a:latin typeface="+mn-lt"/>
                <a:ea typeface="+mn-ea"/>
                <a:cs typeface="+mn-cs"/>
                <a:sym typeface="Canela Bold"/>
              </a:defRPr>
            </a:lvl3pPr>
            <a:lvl4pPr marL="0" indent="1371600" algn="ctr" defTabSz="2438400">
              <a:lnSpc>
                <a:spcPct val="80000"/>
              </a:lnSpc>
              <a:spcBef>
                <a:spcPts val="0"/>
              </a:spcBef>
              <a:buSzTx/>
              <a:buNone/>
              <a:defRPr sz="22400">
                <a:latin typeface="+mn-lt"/>
                <a:ea typeface="+mn-ea"/>
                <a:cs typeface="+mn-cs"/>
                <a:sym typeface="Canela Bold"/>
              </a:defRPr>
            </a:lvl4pPr>
            <a:lvl5pPr marL="0" indent="1828800" algn="ctr" defTabSz="2438400">
              <a:lnSpc>
                <a:spcPct val="80000"/>
              </a:lnSpc>
              <a:spcBef>
                <a:spcPts val="0"/>
              </a:spcBef>
              <a:buSzTx/>
              <a:buNone/>
              <a:defRPr sz="22400">
                <a:latin typeface="+mn-lt"/>
                <a:ea typeface="+mn-ea"/>
                <a:cs typeface="+mn-cs"/>
                <a:sym typeface="Canela Bold"/>
              </a:defRPr>
            </a:lvl5pPr>
          </a:lstStyle>
          <a:p>
            <a:pPr/>
            <a:r>
              <a:t>100 %</a:t>
            </a:r>
          </a:p>
          <a:p>
            <a:pPr lvl="1"/>
            <a:r>
              <a:t/>
            </a:r>
          </a:p>
          <a:p>
            <a:pPr lvl="2"/>
            <a:r>
              <a:t/>
            </a:r>
          </a:p>
          <a:p>
            <a:pPr lvl="3"/>
            <a:r>
              <a:t/>
            </a:r>
          </a:p>
          <a:p>
            <a:pPr lvl="4"/>
            <a:r>
              <a:t/>
            </a:r>
          </a:p>
        </p:txBody>
      </p:sp>
      <p:sp>
        <p:nvSpPr>
          <p:cNvPr id="108"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itation">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1219200" y="11100053"/>
            <a:ext cx="21945602" cy="832613"/>
          </a:xfrm>
          <a:prstGeom prst="rect">
            <a:avLst/>
          </a:prstGeom>
        </p:spPr>
        <p:txBody>
          <a:bodyPr anchor="ct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Attribution</a:t>
            </a:r>
          </a:p>
        </p:txBody>
      </p:sp>
      <p:sp>
        <p:nvSpPr>
          <p:cNvPr id="116" name="Texte niveau 1…"/>
          <p:cNvSpPr txBox="1"/>
          <p:nvPr>
            <p:ph type="body" sz="half" idx="1" hasCustomPrompt="1"/>
          </p:nvPr>
        </p:nvSpPr>
        <p:spPr>
          <a:xfrm>
            <a:off x="1219200" y="4178300"/>
            <a:ext cx="21945600" cy="4416425"/>
          </a:xfrm>
          <a:prstGeom prst="rect">
            <a:avLst/>
          </a:prstGeom>
        </p:spPr>
        <p:txBody>
          <a:bodyPr anchor="ctr"/>
          <a:lstStyle>
            <a:lvl1pPr marL="0" indent="0" algn="ctr" defTabSz="2438400">
              <a:lnSpc>
                <a:spcPct val="80000"/>
              </a:lnSpc>
              <a:spcBef>
                <a:spcPts val="0"/>
              </a:spcBef>
              <a:buSzTx/>
              <a:buNone/>
              <a:defRPr sz="8400">
                <a:latin typeface="+mn-lt"/>
                <a:ea typeface="+mn-ea"/>
                <a:cs typeface="+mn-cs"/>
                <a:sym typeface="Canela Bold"/>
              </a:defRPr>
            </a:lvl1pPr>
            <a:lvl2pPr marL="0" indent="457200" algn="ctr" defTabSz="2438400">
              <a:lnSpc>
                <a:spcPct val="80000"/>
              </a:lnSpc>
              <a:spcBef>
                <a:spcPts val="0"/>
              </a:spcBef>
              <a:buSzTx/>
              <a:buNone/>
              <a:defRPr sz="8400">
                <a:latin typeface="+mn-lt"/>
                <a:ea typeface="+mn-ea"/>
                <a:cs typeface="+mn-cs"/>
                <a:sym typeface="Canela Bold"/>
              </a:defRPr>
            </a:lvl2pPr>
            <a:lvl3pPr marL="0" indent="914400" algn="ctr" defTabSz="2438400">
              <a:lnSpc>
                <a:spcPct val="80000"/>
              </a:lnSpc>
              <a:spcBef>
                <a:spcPts val="0"/>
              </a:spcBef>
              <a:buSzTx/>
              <a:buNone/>
              <a:defRPr sz="8400">
                <a:latin typeface="+mn-lt"/>
                <a:ea typeface="+mn-ea"/>
                <a:cs typeface="+mn-cs"/>
                <a:sym typeface="Canela Bold"/>
              </a:defRPr>
            </a:lvl3pPr>
            <a:lvl4pPr marL="0" indent="1371600" algn="ctr" defTabSz="2438400">
              <a:lnSpc>
                <a:spcPct val="80000"/>
              </a:lnSpc>
              <a:spcBef>
                <a:spcPts val="0"/>
              </a:spcBef>
              <a:buSzTx/>
              <a:buNone/>
              <a:defRPr sz="8400">
                <a:latin typeface="+mn-lt"/>
                <a:ea typeface="+mn-ea"/>
                <a:cs typeface="+mn-cs"/>
                <a:sym typeface="Canela Bold"/>
              </a:defRPr>
            </a:lvl4pPr>
            <a:lvl5pPr marL="0" indent="1828800" algn="ctr" defTabSz="2438400">
              <a:lnSpc>
                <a:spcPct val="80000"/>
              </a:lnSpc>
              <a:spcBef>
                <a:spcPts val="0"/>
              </a:spcBef>
              <a:buSzTx/>
              <a:buNone/>
              <a:defRPr sz="8400">
                <a:latin typeface="+mn-lt"/>
                <a:ea typeface="+mn-ea"/>
                <a:cs typeface="+mn-cs"/>
                <a:sym typeface="Canela Bold"/>
              </a:defRPr>
            </a:lvl5pPr>
          </a:lstStyle>
          <a:p>
            <a:pPr/>
            <a:r>
              <a:t>« Citation notable »</a:t>
            </a:r>
          </a:p>
          <a:p>
            <a:pPr lvl="1"/>
            <a:r>
              <a:t/>
            </a:r>
          </a:p>
          <a:p>
            <a:pPr lvl="2"/>
            <a:r>
              <a:t/>
            </a:r>
          </a:p>
          <a:p>
            <a:pPr lvl="3"/>
            <a:r>
              <a:t/>
            </a:r>
          </a:p>
          <a:p>
            <a:pPr lvl="4"/>
            <a:r>
              <a:t/>
            </a:r>
          </a:p>
        </p:txBody>
      </p:sp>
      <p:sp>
        <p:nvSpPr>
          <p:cNvPr id="117"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3 photos">
    <p:spTree>
      <p:nvGrpSpPr>
        <p:cNvPr id="1" name=""/>
        <p:cNvGrpSpPr/>
        <p:nvPr/>
      </p:nvGrpSpPr>
      <p:grpSpPr>
        <a:xfrm>
          <a:off x="0" y="0"/>
          <a:ext cx="0" cy="0"/>
          <a:chOff x="0" y="0"/>
          <a:chExt cx="0" cy="0"/>
        </a:xfrm>
      </p:grpSpPr>
      <p:sp>
        <p:nvSpPr>
          <p:cNvPr id="124" name="941297804_1296x1457.jpg"/>
          <p:cNvSpPr/>
          <p:nvPr>
            <p:ph type="pic" sz="quarter" idx="21"/>
          </p:nvPr>
        </p:nvSpPr>
        <p:spPr>
          <a:xfrm>
            <a:off x="15744825" y="5581752"/>
            <a:ext cx="7365408" cy="8280401"/>
          </a:xfrm>
          <a:prstGeom prst="rect">
            <a:avLst/>
          </a:prstGeom>
        </p:spPr>
        <p:txBody>
          <a:bodyPr lIns="91439" tIns="45719" rIns="91439" bIns="45719">
            <a:noAutofit/>
          </a:bodyPr>
          <a:lstStyle/>
          <a:p>
            <a:pPr/>
          </a:p>
        </p:txBody>
      </p:sp>
      <p:sp>
        <p:nvSpPr>
          <p:cNvPr id="125" name="915009552_2264x1509.jpg"/>
          <p:cNvSpPr/>
          <p:nvPr>
            <p:ph type="pic" sz="quarter" idx="22"/>
          </p:nvPr>
        </p:nvSpPr>
        <p:spPr>
          <a:xfrm>
            <a:off x="15363825" y="1270000"/>
            <a:ext cx="8115300" cy="5409006"/>
          </a:xfrm>
          <a:prstGeom prst="rect">
            <a:avLst/>
          </a:prstGeom>
        </p:spPr>
        <p:txBody>
          <a:bodyPr lIns="91439" tIns="45719" rIns="91439" bIns="45719">
            <a:noAutofit/>
          </a:bodyPr>
          <a:lstStyle/>
          <a:p>
            <a:pPr/>
          </a:p>
        </p:txBody>
      </p:sp>
      <p:sp>
        <p:nvSpPr>
          <p:cNvPr id="126" name="740519873_3318x2212.jpg"/>
          <p:cNvSpPr/>
          <p:nvPr>
            <p:ph type="pic" idx="23"/>
          </p:nvPr>
        </p:nvSpPr>
        <p:spPr>
          <a:xfrm>
            <a:off x="-63500" y="1270000"/>
            <a:ext cx="16764000" cy="11176000"/>
          </a:xfrm>
          <a:prstGeom prst="rect">
            <a:avLst/>
          </a:prstGeom>
        </p:spPr>
        <p:txBody>
          <a:bodyPr lIns="91439" tIns="45719" rIns="91439" bIns="45719">
            <a:noAutofit/>
          </a:bodyPr>
          <a:lstStyle/>
          <a:p>
            <a:pPr/>
          </a:p>
        </p:txBody>
      </p:sp>
      <p:sp>
        <p:nvSpPr>
          <p:cNvPr id="127"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740519873_3318x2212.jpg"/>
          <p:cNvSpPr/>
          <p:nvPr>
            <p:ph type="pic" idx="21"/>
          </p:nvPr>
        </p:nvSpPr>
        <p:spPr>
          <a:xfrm>
            <a:off x="1270000" y="-423334"/>
            <a:ext cx="21844000" cy="14562668"/>
          </a:xfrm>
          <a:prstGeom prst="rect">
            <a:avLst/>
          </a:prstGeom>
        </p:spPr>
        <p:txBody>
          <a:bodyPr lIns="91439" tIns="45719" rIns="91439" bIns="45719">
            <a:noAutofit/>
          </a:bodyPr>
          <a:lstStyle/>
          <a:p>
            <a:pPr/>
          </a:p>
        </p:txBody>
      </p:sp>
      <p:sp>
        <p:nvSpPr>
          <p:cNvPr id="135"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Vierge">
    <p:spTree>
      <p:nvGrpSpPr>
        <p:cNvPr id="1" name=""/>
        <p:cNvGrpSpPr/>
        <p:nvPr/>
      </p:nvGrpSpPr>
      <p:grpSpPr>
        <a:xfrm>
          <a:off x="0" y="0"/>
          <a:ext cx="0" cy="0"/>
          <a:chOff x="0" y="0"/>
          <a:chExt cx="0" cy="0"/>
        </a:xfrm>
      </p:grpSpPr>
      <p:sp>
        <p:nvSpPr>
          <p:cNvPr id="142"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hoto">
    <p:spTree>
      <p:nvGrpSpPr>
        <p:cNvPr id="1" name=""/>
        <p:cNvGrpSpPr/>
        <p:nvPr/>
      </p:nvGrpSpPr>
      <p:grpSpPr>
        <a:xfrm>
          <a:off x="0" y="0"/>
          <a:ext cx="0" cy="0"/>
          <a:chOff x="0" y="0"/>
          <a:chExt cx="0" cy="0"/>
        </a:xfrm>
      </p:grpSpPr>
      <p:sp>
        <p:nvSpPr>
          <p:cNvPr id="21" name="740519873_3318x2212.jpg"/>
          <p:cNvSpPr/>
          <p:nvPr>
            <p:ph type="pic" idx="21"/>
          </p:nvPr>
        </p:nvSpPr>
        <p:spPr>
          <a:xfrm>
            <a:off x="0" y="-1270000"/>
            <a:ext cx="24384000" cy="16256000"/>
          </a:xfrm>
          <a:prstGeom prst="rect">
            <a:avLst/>
          </a:prstGeom>
        </p:spPr>
        <p:txBody>
          <a:bodyPr lIns="91439" tIns="45719" rIns="91439" bIns="45719">
            <a:noAutofit/>
          </a:bodyPr>
          <a:lstStyle/>
          <a:p>
            <a:pPr/>
          </a:p>
        </p:txBody>
      </p:sp>
      <p:sp>
        <p:nvSpPr>
          <p:cNvPr id="22" name="Titre de la présentation"/>
          <p:cNvSpPr txBox="1"/>
          <p:nvPr>
            <p:ph type="title" hasCustomPrompt="1"/>
          </p:nvPr>
        </p:nvSpPr>
        <p:spPr>
          <a:xfrm>
            <a:off x="1219200" y="3543300"/>
            <a:ext cx="21945600" cy="4267200"/>
          </a:xfrm>
          <a:prstGeom prst="rect">
            <a:avLst/>
          </a:prstGeom>
        </p:spPr>
        <p:txBody>
          <a:bodyPr anchor="b"/>
          <a:lstStyle>
            <a:lvl1pPr>
              <a:defRPr spc="-128" sz="12800">
                <a:solidFill>
                  <a:srgbClr val="FFFFFF"/>
                </a:solidFill>
              </a:defRPr>
            </a:lvl1pPr>
          </a:lstStyle>
          <a:p>
            <a:pPr/>
            <a:r>
              <a:t>Titre de la présentation</a:t>
            </a:r>
          </a:p>
        </p:txBody>
      </p:sp>
      <p:sp>
        <p:nvSpPr>
          <p:cNvPr id="23" name="Texte niveau 1…"/>
          <p:cNvSpPr txBox="1"/>
          <p:nvPr>
            <p:ph type="body" sz="quarter" idx="1" hasCustomPrompt="1"/>
          </p:nvPr>
        </p:nvSpPr>
        <p:spPr>
          <a:xfrm>
            <a:off x="1219200" y="7569200"/>
            <a:ext cx="21945600" cy="2252112"/>
          </a:xfrm>
          <a:prstGeom prst="rect">
            <a:avLst/>
          </a:prstGeom>
        </p:spPr>
        <p:txBody>
          <a:bodyPr/>
          <a:lstStyle>
            <a:lvl1pPr marL="0" indent="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1pPr>
            <a:lvl2pPr marL="0" indent="45720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2pPr>
            <a:lvl3pPr marL="0" indent="91440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3pPr>
            <a:lvl4pPr marL="0" indent="137160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4pPr>
            <a:lvl5pPr marL="0" indent="1828800" algn="ctr" defTabSz="825500">
              <a:lnSpc>
                <a:spcPct val="100000"/>
              </a:lnSpc>
              <a:spcBef>
                <a:spcPts val="0"/>
              </a:spcBef>
              <a:buSzTx/>
              <a:buNone/>
              <a:defRPr spc="-59" sz="6000">
                <a:solidFill>
                  <a:srgbClr val="FFFFFF"/>
                </a:solidFill>
                <a:latin typeface="Avenir Next Demi Bold"/>
                <a:ea typeface="Avenir Next Demi Bold"/>
                <a:cs typeface="Avenir Next Demi Bold"/>
                <a:sym typeface="Avenir Next Demi Bold"/>
              </a:defRPr>
            </a:lvl5pPr>
          </a:lstStyle>
          <a:p>
            <a:pPr/>
            <a:r>
              <a:t>Sous-titre de la présentation</a:t>
            </a:r>
          </a:p>
          <a:p>
            <a:pPr lvl="1"/>
            <a:r>
              <a:t/>
            </a:r>
          </a:p>
          <a:p>
            <a:pPr lvl="2"/>
            <a:r>
              <a:t/>
            </a:r>
          </a:p>
          <a:p>
            <a:pPr lvl="3"/>
            <a:r>
              <a:t/>
            </a:r>
          </a:p>
          <a:p>
            <a:pPr lvl="4"/>
            <a:r>
              <a:t/>
            </a:r>
          </a:p>
        </p:txBody>
      </p:sp>
      <p:sp>
        <p:nvSpPr>
          <p:cNvPr id="24" name="Auteur et date"/>
          <p:cNvSpPr txBox="1"/>
          <p:nvPr>
            <p:ph type="body" sz="quarter" idx="22" hasCustomPrompt="1"/>
          </p:nvPr>
        </p:nvSpPr>
        <p:spPr>
          <a:xfrm>
            <a:off x="1219200" y="11988800"/>
            <a:ext cx="21945602" cy="605791"/>
          </a:xfrm>
          <a:prstGeom prst="rect">
            <a:avLst/>
          </a:prstGeom>
        </p:spPr>
        <p:txBody>
          <a:bodyPr/>
          <a:lstStyle>
            <a:lvl1pPr marL="0" indent="0" algn="ctr" defTabSz="808990">
              <a:lnSpc>
                <a:spcPct val="100000"/>
              </a:lnSpc>
              <a:spcBef>
                <a:spcPts val="0"/>
              </a:spcBef>
              <a:buSzTx/>
              <a:buNone/>
              <a:defRPr spc="-29" sz="2940">
                <a:solidFill>
                  <a:srgbClr val="FFFFFF"/>
                </a:solidFill>
                <a:latin typeface="Avenir Next Medium"/>
                <a:ea typeface="Avenir Next Medium"/>
                <a:cs typeface="Avenir Next Medium"/>
                <a:sym typeface="Avenir Next Medium"/>
              </a:defRPr>
            </a:lvl1pPr>
          </a:lstStyle>
          <a:p>
            <a:pPr/>
            <a:r>
              <a:t>Auteur et date</a:t>
            </a:r>
          </a:p>
        </p:txBody>
      </p:sp>
      <p:sp>
        <p:nvSpPr>
          <p:cNvPr id="25" name="Numéro de diapositive"/>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utre titre et photo">
    <p:spTree>
      <p:nvGrpSpPr>
        <p:cNvPr id="1" name=""/>
        <p:cNvGrpSpPr/>
        <p:nvPr/>
      </p:nvGrpSpPr>
      <p:grpSpPr>
        <a:xfrm>
          <a:off x="0" y="0"/>
          <a:ext cx="0" cy="0"/>
          <a:chOff x="0" y="0"/>
          <a:chExt cx="0" cy="0"/>
        </a:xfrm>
      </p:grpSpPr>
      <p:sp>
        <p:nvSpPr>
          <p:cNvPr id="32" name="Titre de diapositive"/>
          <p:cNvSpPr txBox="1"/>
          <p:nvPr>
            <p:ph type="title" hasCustomPrompt="1"/>
          </p:nvPr>
        </p:nvSpPr>
        <p:spPr>
          <a:xfrm>
            <a:off x="1215495" y="4585102"/>
            <a:ext cx="9757338" cy="2540001"/>
          </a:xfrm>
          <a:prstGeom prst="rect">
            <a:avLst/>
          </a:prstGeom>
        </p:spPr>
        <p:txBody>
          <a:bodyPr anchor="b"/>
          <a:lstStyle/>
          <a:p>
            <a:pPr/>
            <a:r>
              <a:t>Titre de diapositive</a:t>
            </a:r>
          </a:p>
        </p:txBody>
      </p:sp>
      <p:sp>
        <p:nvSpPr>
          <p:cNvPr id="33" name="Image"/>
          <p:cNvSpPr/>
          <p:nvPr>
            <p:ph type="pic" idx="21"/>
          </p:nvPr>
        </p:nvSpPr>
        <p:spPr>
          <a:xfrm>
            <a:off x="9283700" y="1270000"/>
            <a:ext cx="16751300" cy="11176000"/>
          </a:xfrm>
          <a:prstGeom prst="rect">
            <a:avLst/>
          </a:prstGeom>
        </p:spPr>
        <p:txBody>
          <a:bodyPr lIns="91439" tIns="45719" rIns="91439" bIns="45719">
            <a:noAutofit/>
          </a:bodyPr>
          <a:lstStyle/>
          <a:p>
            <a:pPr/>
          </a:p>
        </p:txBody>
      </p:sp>
      <p:sp>
        <p:nvSpPr>
          <p:cNvPr id="34" name="Texte niveau 1…"/>
          <p:cNvSpPr txBox="1"/>
          <p:nvPr>
            <p:ph type="body" sz="quarter" idx="1" hasCustomPrompt="1"/>
          </p:nvPr>
        </p:nvSpPr>
        <p:spPr>
          <a:xfrm>
            <a:off x="1219200" y="7016750"/>
            <a:ext cx="9753600" cy="5416550"/>
          </a:xfrm>
          <a:prstGeom prst="rect">
            <a:avLst/>
          </a:prstGeom>
        </p:spPr>
        <p:txBody>
          <a:bodyPr/>
          <a:lstStyle>
            <a:lvl1pPr marL="0" indent="0" algn="ctr" defTabSz="825500">
              <a:lnSpc>
                <a:spcPct val="100000"/>
              </a:lnSpc>
              <a:spcBef>
                <a:spcPts val="0"/>
              </a:spcBef>
              <a:buSzTx/>
              <a:buNone/>
              <a:defRPr spc="-44">
                <a:latin typeface="Avenir Next Demi Bold"/>
                <a:ea typeface="Avenir Next Demi Bold"/>
                <a:cs typeface="Avenir Next Demi Bold"/>
                <a:sym typeface="Avenir Next Demi Bold"/>
              </a:defRPr>
            </a:lvl1pPr>
            <a:lvl2pPr marL="0" indent="457200" algn="ctr" defTabSz="825500">
              <a:lnSpc>
                <a:spcPct val="100000"/>
              </a:lnSpc>
              <a:spcBef>
                <a:spcPts val="0"/>
              </a:spcBef>
              <a:buSzTx/>
              <a:buNone/>
              <a:defRPr spc="-44">
                <a:latin typeface="Avenir Next Demi Bold"/>
                <a:ea typeface="Avenir Next Demi Bold"/>
                <a:cs typeface="Avenir Next Demi Bold"/>
                <a:sym typeface="Avenir Next Demi Bold"/>
              </a:defRPr>
            </a:lvl2pPr>
            <a:lvl3pPr marL="0" indent="914400" algn="ctr" defTabSz="825500">
              <a:lnSpc>
                <a:spcPct val="100000"/>
              </a:lnSpc>
              <a:spcBef>
                <a:spcPts val="0"/>
              </a:spcBef>
              <a:buSzTx/>
              <a:buNone/>
              <a:defRPr spc="-44">
                <a:latin typeface="Avenir Next Demi Bold"/>
                <a:ea typeface="Avenir Next Demi Bold"/>
                <a:cs typeface="Avenir Next Demi Bold"/>
                <a:sym typeface="Avenir Next Demi Bold"/>
              </a:defRPr>
            </a:lvl3pPr>
            <a:lvl4pPr marL="0" indent="1371600" algn="ctr" defTabSz="825500">
              <a:lnSpc>
                <a:spcPct val="100000"/>
              </a:lnSpc>
              <a:spcBef>
                <a:spcPts val="0"/>
              </a:spcBef>
              <a:buSzTx/>
              <a:buNone/>
              <a:defRPr spc="-44">
                <a:latin typeface="Avenir Next Demi Bold"/>
                <a:ea typeface="Avenir Next Demi Bold"/>
                <a:cs typeface="Avenir Next Demi Bold"/>
                <a:sym typeface="Avenir Next Demi Bold"/>
              </a:defRPr>
            </a:lvl4pPr>
            <a:lvl5pPr marL="0" indent="1828800" algn="ctr" defTabSz="825500">
              <a:lnSpc>
                <a:spcPct val="100000"/>
              </a:lnSpc>
              <a:spcBef>
                <a:spcPts val="0"/>
              </a:spcBef>
              <a:buSzTx/>
              <a:buNone/>
              <a:defRPr spc="-44">
                <a:latin typeface="Avenir Next Demi Bold"/>
                <a:ea typeface="Avenir Next Demi Bold"/>
                <a:cs typeface="Avenir Next Demi Bold"/>
                <a:sym typeface="Avenir Next Demi Bold"/>
              </a:defRPr>
            </a:lvl5pPr>
          </a:lstStyle>
          <a:p>
            <a:pPr/>
            <a:r>
              <a:t>Sous-titre de diapositive</a:t>
            </a:r>
          </a:p>
          <a:p>
            <a:pPr lvl="1"/>
            <a:r>
              <a:t/>
            </a:r>
          </a:p>
          <a:p>
            <a:pPr lvl="2"/>
            <a:r>
              <a:t/>
            </a:r>
          </a:p>
          <a:p>
            <a:pPr lvl="3"/>
            <a:r>
              <a:t/>
            </a:r>
          </a:p>
          <a:p>
            <a:pPr lvl="4"/>
            <a:r>
              <a:t/>
            </a:r>
          </a:p>
        </p:txBody>
      </p:sp>
      <p:sp>
        <p:nvSpPr>
          <p:cNvPr id="3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et puces">
    <p:spTree>
      <p:nvGrpSpPr>
        <p:cNvPr id="1" name=""/>
        <p:cNvGrpSpPr/>
        <p:nvPr/>
      </p:nvGrpSpPr>
      <p:grpSpPr>
        <a:xfrm>
          <a:off x="0" y="0"/>
          <a:ext cx="0" cy="0"/>
          <a:chOff x="0" y="0"/>
          <a:chExt cx="0" cy="0"/>
        </a:xfrm>
      </p:grpSpPr>
      <p:sp>
        <p:nvSpPr>
          <p:cNvPr id="42" name="Titre de diapositive"/>
          <p:cNvSpPr txBox="1"/>
          <p:nvPr>
            <p:ph type="title" hasCustomPrompt="1"/>
          </p:nvPr>
        </p:nvSpPr>
        <p:spPr>
          <a:prstGeom prst="rect">
            <a:avLst/>
          </a:prstGeom>
        </p:spPr>
        <p:txBody>
          <a:bodyPr/>
          <a:lstStyle/>
          <a:p>
            <a:pPr/>
            <a:r>
              <a:t>Titre de diapositive</a:t>
            </a:r>
          </a:p>
        </p:txBody>
      </p:sp>
      <p:sp>
        <p:nvSpPr>
          <p:cNvPr id="43" name="Texte niveau 1…"/>
          <p:cNvSpPr txBox="1"/>
          <p:nvPr>
            <p:ph type="body" idx="1" hasCustomPrompt="1"/>
          </p:nvPr>
        </p:nvSpPr>
        <p:spPr>
          <a:prstGeom prst="rect">
            <a:avLst/>
          </a:prstGeom>
        </p:spPr>
        <p:txBody>
          <a:bodyPr/>
          <a:lstStyle/>
          <a:p>
            <a:pPr/>
            <a:r>
              <a:t>Texte de puce de diapositive</a:t>
            </a:r>
          </a:p>
          <a:p>
            <a:pPr lvl="1"/>
            <a:r>
              <a:t/>
            </a:r>
          </a:p>
          <a:p>
            <a:pPr lvl="2"/>
            <a:r>
              <a:t/>
            </a:r>
          </a:p>
          <a:p>
            <a:pPr lvl="3"/>
            <a:r>
              <a:t/>
            </a:r>
          </a:p>
          <a:p>
            <a:pPr lvl="4"/>
            <a:r>
              <a:t/>
            </a:r>
          </a:p>
        </p:txBody>
      </p:sp>
      <p:sp>
        <p:nvSpPr>
          <p:cNvPr id="44" name="Sous-titre de diapositive"/>
          <p:cNvSpPr txBox="1"/>
          <p:nvPr>
            <p:ph type="body" sz="quarter" idx="21" hasCustomPrompt="1"/>
          </p:nvPr>
        </p:nvSpPr>
        <p:spPr>
          <a:xfrm>
            <a:off x="1219200" y="2384648"/>
            <a:ext cx="21945602" cy="832613"/>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Sous-titre de diapositive</a:t>
            </a:r>
          </a:p>
        </p:txBody>
      </p:sp>
      <p:sp>
        <p:nvSpPr>
          <p:cNvPr id="45" name="Numéro de diapositiv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uces">
    <p:spTree>
      <p:nvGrpSpPr>
        <p:cNvPr id="1" name=""/>
        <p:cNvGrpSpPr/>
        <p:nvPr/>
      </p:nvGrpSpPr>
      <p:grpSpPr>
        <a:xfrm>
          <a:off x="0" y="0"/>
          <a:ext cx="0" cy="0"/>
          <a:chOff x="0" y="0"/>
          <a:chExt cx="0" cy="0"/>
        </a:xfrm>
      </p:grpSpPr>
      <p:sp>
        <p:nvSpPr>
          <p:cNvPr id="52" name="Texte niveau 1…"/>
          <p:cNvSpPr txBox="1"/>
          <p:nvPr>
            <p:ph type="body" idx="1" hasCustomPrompt="1"/>
          </p:nvPr>
        </p:nvSpPr>
        <p:spPr>
          <a:xfrm>
            <a:off x="1219200" y="4013200"/>
            <a:ext cx="21945600" cy="8487148"/>
          </a:xfrm>
          <a:prstGeom prst="rect">
            <a:avLst/>
          </a:prstGeom>
        </p:spPr>
        <p:txBody>
          <a:bodyPr numCol="2" spcCol="2558384"/>
          <a:lstStyle/>
          <a:p>
            <a:pPr/>
            <a:r>
              <a:t>Texte de puce de diapositive</a:t>
            </a:r>
          </a:p>
          <a:p>
            <a:pPr lvl="1"/>
            <a:r>
              <a:t/>
            </a:r>
          </a:p>
          <a:p>
            <a:pPr lvl="2"/>
            <a:r>
              <a:t/>
            </a:r>
          </a:p>
          <a:p>
            <a:pPr lvl="3"/>
            <a:r>
              <a:t/>
            </a:r>
          </a:p>
          <a:p>
            <a:pPr lvl="4"/>
            <a:r>
              <a:t/>
            </a:r>
          </a:p>
        </p:txBody>
      </p:sp>
      <p:sp>
        <p:nvSpPr>
          <p:cNvPr id="53"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puces et photo">
    <p:spTree>
      <p:nvGrpSpPr>
        <p:cNvPr id="1" name=""/>
        <p:cNvGrpSpPr/>
        <p:nvPr/>
      </p:nvGrpSpPr>
      <p:grpSpPr>
        <a:xfrm>
          <a:off x="0" y="0"/>
          <a:ext cx="0" cy="0"/>
          <a:chOff x="0" y="0"/>
          <a:chExt cx="0" cy="0"/>
        </a:xfrm>
      </p:grpSpPr>
      <p:sp>
        <p:nvSpPr>
          <p:cNvPr id="60" name="Titre de diapositive"/>
          <p:cNvSpPr txBox="1"/>
          <p:nvPr>
            <p:ph type="title" hasCustomPrompt="1"/>
          </p:nvPr>
        </p:nvSpPr>
        <p:spPr>
          <a:xfrm>
            <a:off x="1219200" y="774700"/>
            <a:ext cx="9753600" cy="1600200"/>
          </a:xfrm>
          <a:prstGeom prst="rect">
            <a:avLst/>
          </a:prstGeom>
        </p:spPr>
        <p:txBody>
          <a:bodyPr/>
          <a:lstStyle/>
          <a:p>
            <a:pPr/>
            <a:r>
              <a:t>Titre de diapositive</a:t>
            </a:r>
          </a:p>
        </p:txBody>
      </p:sp>
      <p:sp>
        <p:nvSpPr>
          <p:cNvPr id="61" name="Image"/>
          <p:cNvSpPr/>
          <p:nvPr>
            <p:ph type="pic" idx="21"/>
          </p:nvPr>
        </p:nvSpPr>
        <p:spPr>
          <a:xfrm>
            <a:off x="12192644" y="718588"/>
            <a:ext cx="10972801" cy="12329624"/>
          </a:xfrm>
          <a:prstGeom prst="rect">
            <a:avLst/>
          </a:prstGeom>
        </p:spPr>
        <p:txBody>
          <a:bodyPr lIns="91439" tIns="45719" rIns="91439" bIns="45719">
            <a:noAutofit/>
          </a:bodyPr>
          <a:lstStyle/>
          <a:p>
            <a:pPr/>
          </a:p>
        </p:txBody>
      </p:sp>
      <p:sp>
        <p:nvSpPr>
          <p:cNvPr id="62" name="Sous-titre de diapositive"/>
          <p:cNvSpPr txBox="1"/>
          <p:nvPr>
            <p:ph type="body" sz="quarter" idx="22" hasCustomPrompt="1"/>
          </p:nvPr>
        </p:nvSpPr>
        <p:spPr>
          <a:xfrm>
            <a:off x="1219200" y="2387600"/>
            <a:ext cx="9757569" cy="832612"/>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Sous-titre de diapositive</a:t>
            </a:r>
          </a:p>
        </p:txBody>
      </p:sp>
      <p:sp>
        <p:nvSpPr>
          <p:cNvPr id="63" name="Texte niveau 1…"/>
          <p:cNvSpPr txBox="1"/>
          <p:nvPr>
            <p:ph type="body" sz="half" idx="1" hasCustomPrompt="1"/>
          </p:nvPr>
        </p:nvSpPr>
        <p:spPr>
          <a:xfrm>
            <a:off x="1219200" y="4023221"/>
            <a:ext cx="9757569" cy="8384679"/>
          </a:xfrm>
          <a:prstGeom prst="rect">
            <a:avLst/>
          </a:prstGeom>
        </p:spPr>
        <p:txBody>
          <a:bodyPr/>
          <a:lstStyle/>
          <a:p>
            <a:pPr/>
            <a:r>
              <a:t>Texte de puce de diapositive</a:t>
            </a:r>
          </a:p>
          <a:p>
            <a:pPr lvl="1"/>
            <a:r>
              <a:t/>
            </a:r>
          </a:p>
          <a:p>
            <a:pPr lvl="2"/>
            <a:r>
              <a:t/>
            </a:r>
          </a:p>
          <a:p>
            <a:pPr lvl="3"/>
            <a:r>
              <a:t/>
            </a:r>
          </a:p>
          <a:p>
            <a:pPr lvl="4"/>
            <a:r>
              <a:t/>
            </a:r>
          </a:p>
        </p:txBody>
      </p:sp>
      <p:sp>
        <p:nvSpPr>
          <p:cNvPr id="64" name="Numéro de diapositive"/>
          <p:cNvSpPr txBox="1"/>
          <p:nvPr>
            <p:ph type="sldNum" sz="quarter" idx="2"/>
          </p:nvPr>
        </p:nvSpPr>
        <p:spPr>
          <a:xfrm>
            <a:off x="11993880"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Titre de section"/>
          <p:cNvSpPr txBox="1"/>
          <p:nvPr>
            <p:ph type="title" hasCustomPrompt="1"/>
          </p:nvPr>
        </p:nvSpPr>
        <p:spPr>
          <a:xfrm>
            <a:off x="1219200" y="3242270"/>
            <a:ext cx="21945600" cy="6604001"/>
          </a:xfrm>
          <a:prstGeom prst="rect">
            <a:avLst/>
          </a:prstGeom>
        </p:spPr>
        <p:txBody>
          <a:bodyPr anchor="ctr"/>
          <a:lstStyle>
            <a:lvl1pPr>
              <a:defRPr spc="0" sz="12800"/>
            </a:lvl1pPr>
          </a:lstStyle>
          <a:p>
            <a:pPr/>
            <a:r>
              <a:t>Titre de section</a:t>
            </a:r>
          </a:p>
        </p:txBody>
      </p:sp>
      <p:sp>
        <p:nvSpPr>
          <p:cNvPr id="72"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re seulement">
    <p:spTree>
      <p:nvGrpSpPr>
        <p:cNvPr id="1" name=""/>
        <p:cNvGrpSpPr/>
        <p:nvPr/>
      </p:nvGrpSpPr>
      <p:grpSpPr>
        <a:xfrm>
          <a:off x="0" y="0"/>
          <a:ext cx="0" cy="0"/>
          <a:chOff x="0" y="0"/>
          <a:chExt cx="0" cy="0"/>
        </a:xfrm>
      </p:grpSpPr>
      <p:sp>
        <p:nvSpPr>
          <p:cNvPr id="79" name="Titre de diapositive"/>
          <p:cNvSpPr txBox="1"/>
          <p:nvPr>
            <p:ph type="title" hasCustomPrompt="1"/>
          </p:nvPr>
        </p:nvSpPr>
        <p:spPr>
          <a:prstGeom prst="rect">
            <a:avLst/>
          </a:prstGeom>
        </p:spPr>
        <p:txBody>
          <a:bodyPr/>
          <a:lstStyle/>
          <a:p>
            <a:pPr/>
            <a:r>
              <a:t>Titre de diapositive</a:t>
            </a:r>
          </a:p>
        </p:txBody>
      </p:sp>
      <p:sp>
        <p:nvSpPr>
          <p:cNvPr id="80" name="Sous-titre de diapositive"/>
          <p:cNvSpPr txBox="1"/>
          <p:nvPr>
            <p:ph type="body" sz="quarter" idx="21" hasCustomPrompt="1"/>
          </p:nvPr>
        </p:nvSpPr>
        <p:spPr>
          <a:xfrm>
            <a:off x="1219200" y="2384648"/>
            <a:ext cx="21945602" cy="832613"/>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Sous-titre de diapositive</a:t>
            </a:r>
          </a:p>
        </p:txBody>
      </p:sp>
      <p:sp>
        <p:nvSpPr>
          <p:cNvPr id="81"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Ordre du jour">
    <p:spTree>
      <p:nvGrpSpPr>
        <p:cNvPr id="1" name=""/>
        <p:cNvGrpSpPr/>
        <p:nvPr/>
      </p:nvGrpSpPr>
      <p:grpSpPr>
        <a:xfrm>
          <a:off x="0" y="0"/>
          <a:ext cx="0" cy="0"/>
          <a:chOff x="0" y="0"/>
          <a:chExt cx="0" cy="0"/>
        </a:xfrm>
      </p:grpSpPr>
      <p:sp>
        <p:nvSpPr>
          <p:cNvPr id="88" name="Titre de l’ordre du jour"/>
          <p:cNvSpPr txBox="1"/>
          <p:nvPr>
            <p:ph type="title" hasCustomPrompt="1"/>
          </p:nvPr>
        </p:nvSpPr>
        <p:spPr>
          <a:prstGeom prst="rect">
            <a:avLst/>
          </a:prstGeom>
        </p:spPr>
        <p:txBody>
          <a:bodyPr/>
          <a:lstStyle/>
          <a:p>
            <a:pPr/>
            <a:r>
              <a:t>Titre de l’ordre du jour</a:t>
            </a:r>
          </a:p>
        </p:txBody>
      </p:sp>
      <p:sp>
        <p:nvSpPr>
          <p:cNvPr id="89" name="Texte niveau 1…"/>
          <p:cNvSpPr txBox="1"/>
          <p:nvPr>
            <p:ph type="body" idx="1" hasCustomPrompt="1"/>
          </p:nvPr>
        </p:nvSpPr>
        <p:spPr>
          <a:xfrm>
            <a:off x="1219200" y="4013200"/>
            <a:ext cx="21945600" cy="8385548"/>
          </a:xfrm>
          <a:prstGeom prst="rect">
            <a:avLst/>
          </a:prstGeom>
        </p:spPr>
        <p:txBody>
          <a:bodyPr/>
          <a:lstStyle>
            <a:lvl1pPr marL="0" indent="0" defTabSz="825500">
              <a:lnSpc>
                <a:spcPct val="100000"/>
              </a:lnSpc>
              <a:buSzTx/>
              <a:buNone/>
              <a:defRPr spc="-136" sz="6800">
                <a:latin typeface="Canela Deck Regular"/>
                <a:ea typeface="Canela Deck Regular"/>
                <a:cs typeface="Canela Deck Regular"/>
                <a:sym typeface="Canela Deck Regular"/>
              </a:defRPr>
            </a:lvl1pPr>
            <a:lvl2pPr marL="0" indent="457200" defTabSz="825500">
              <a:lnSpc>
                <a:spcPct val="100000"/>
              </a:lnSpc>
              <a:buSzTx/>
              <a:buNone/>
              <a:defRPr spc="-136" sz="6800">
                <a:latin typeface="Canela Deck Regular"/>
                <a:ea typeface="Canela Deck Regular"/>
                <a:cs typeface="Canela Deck Regular"/>
                <a:sym typeface="Canela Deck Regular"/>
              </a:defRPr>
            </a:lvl2pPr>
            <a:lvl3pPr marL="0" indent="914400" defTabSz="825500">
              <a:lnSpc>
                <a:spcPct val="100000"/>
              </a:lnSpc>
              <a:buSzTx/>
              <a:buNone/>
              <a:defRPr spc="-136" sz="6800">
                <a:latin typeface="Canela Deck Regular"/>
                <a:ea typeface="Canela Deck Regular"/>
                <a:cs typeface="Canela Deck Regular"/>
                <a:sym typeface="Canela Deck Regular"/>
              </a:defRPr>
            </a:lvl3pPr>
            <a:lvl4pPr marL="0" indent="1371600" defTabSz="825500">
              <a:lnSpc>
                <a:spcPct val="100000"/>
              </a:lnSpc>
              <a:buSzTx/>
              <a:buNone/>
              <a:defRPr spc="-136" sz="6800">
                <a:latin typeface="Canela Deck Regular"/>
                <a:ea typeface="Canela Deck Regular"/>
                <a:cs typeface="Canela Deck Regular"/>
                <a:sym typeface="Canela Deck Regular"/>
              </a:defRPr>
            </a:lvl4pPr>
            <a:lvl5pPr marL="0" indent="1828800" defTabSz="825500">
              <a:lnSpc>
                <a:spcPct val="100000"/>
              </a:lnSpc>
              <a:buSzTx/>
              <a:buNone/>
              <a:defRPr spc="-136" sz="6800">
                <a:latin typeface="Canela Deck Regular"/>
                <a:ea typeface="Canela Deck Regular"/>
                <a:cs typeface="Canela Deck Regular"/>
                <a:sym typeface="Canela Deck Regular"/>
              </a:defRPr>
            </a:lvl5pPr>
          </a:lstStyle>
          <a:p>
            <a:pPr/>
            <a:r>
              <a:t>Rubriques de l’ordre du jour</a:t>
            </a:r>
          </a:p>
          <a:p>
            <a:pPr lvl="1"/>
            <a:r>
              <a:t/>
            </a:r>
          </a:p>
          <a:p>
            <a:pPr lvl="2"/>
            <a:r>
              <a:t/>
            </a:r>
          </a:p>
          <a:p>
            <a:pPr lvl="3"/>
            <a:r>
              <a:t/>
            </a:r>
          </a:p>
          <a:p>
            <a:pPr lvl="4"/>
            <a:r>
              <a:t/>
            </a:r>
          </a:p>
        </p:txBody>
      </p:sp>
      <p:sp>
        <p:nvSpPr>
          <p:cNvPr id="90" name="Sous-titre de l’ordre du jour"/>
          <p:cNvSpPr txBox="1"/>
          <p:nvPr>
            <p:ph type="body" sz="quarter" idx="21" hasCustomPrompt="1"/>
          </p:nvPr>
        </p:nvSpPr>
        <p:spPr>
          <a:xfrm>
            <a:off x="1219200" y="2387115"/>
            <a:ext cx="21945602" cy="832613"/>
          </a:xfrm>
          <a:prstGeom prst="rect">
            <a:avLst/>
          </a:prstGeom>
        </p:spPr>
        <p:txBody>
          <a:bodyPr/>
          <a:lstStyle>
            <a:lvl1pPr marL="0" indent="0" algn="ctr" defTabSz="792479">
              <a:lnSpc>
                <a:spcPct val="100000"/>
              </a:lnSpc>
              <a:spcBef>
                <a:spcPts val="0"/>
              </a:spcBef>
              <a:buSzTx/>
              <a:buNone/>
              <a:defRPr spc="-42" sz="4224">
                <a:latin typeface="Avenir Next Demi Bold"/>
                <a:ea typeface="Avenir Next Demi Bold"/>
                <a:cs typeface="Avenir Next Demi Bold"/>
                <a:sym typeface="Avenir Next Demi Bold"/>
              </a:defRPr>
            </a:lvl1pPr>
          </a:lstStyle>
          <a:p>
            <a:pPr/>
            <a:r>
              <a:t>Sous-titre de l’ordre du jour</a:t>
            </a:r>
          </a:p>
        </p:txBody>
      </p:sp>
      <p:sp>
        <p:nvSpPr>
          <p:cNvPr id="91" name="Numéro de diapositive"/>
          <p:cNvSpPr txBox="1"/>
          <p:nvPr>
            <p:ph type="sldNum" sz="quarter" idx="2"/>
          </p:nvPr>
        </p:nvSpPr>
        <p:spPr>
          <a:xfrm>
            <a:off x="11991339" y="12684760"/>
            <a:ext cx="408941" cy="4445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re de diapositive"/>
          <p:cNvSpPr txBox="1"/>
          <p:nvPr>
            <p:ph type="title" hasCustomPrompt="1"/>
          </p:nvPr>
        </p:nvSpPr>
        <p:spPr>
          <a:xfrm>
            <a:off x="1219200" y="774700"/>
            <a:ext cx="21945600" cy="172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Titre de diapositive</a:t>
            </a:r>
          </a:p>
        </p:txBody>
      </p:sp>
      <p:sp>
        <p:nvSpPr>
          <p:cNvPr id="3" name="Texte niveau 1…"/>
          <p:cNvSpPr txBox="1"/>
          <p:nvPr>
            <p:ph type="body" idx="1" hasCustomPrompt="1"/>
          </p:nvPr>
        </p:nvSpPr>
        <p:spPr>
          <a:xfrm>
            <a:off x="1219200" y="4013200"/>
            <a:ext cx="21948577" cy="8483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Texte de puce de diapositive</a:t>
            </a:r>
          </a:p>
          <a:p>
            <a:pPr lvl="1"/>
            <a:r>
              <a:t/>
            </a:r>
          </a:p>
          <a:p>
            <a:pPr lvl="2"/>
            <a:r>
              <a:t/>
            </a:r>
          </a:p>
          <a:p>
            <a:pPr lvl="3"/>
            <a:r>
              <a:t/>
            </a:r>
          </a:p>
          <a:p>
            <a:pPr lvl="4"/>
            <a:r>
              <a:t/>
            </a:r>
          </a:p>
        </p:txBody>
      </p:sp>
      <p:sp>
        <p:nvSpPr>
          <p:cNvPr id="4" name="Numéro de diapositive"/>
          <p:cNvSpPr txBox="1"/>
          <p:nvPr>
            <p:ph type="sldNum" sz="quarter" idx="2"/>
          </p:nvPr>
        </p:nvSpPr>
        <p:spPr>
          <a:xfrm>
            <a:off x="11987530" y="12684760"/>
            <a:ext cx="408941" cy="444501"/>
          </a:xfrm>
          <a:prstGeom prst="rect">
            <a:avLst/>
          </a:prstGeom>
          <a:ln w="12700">
            <a:miter lim="400000"/>
          </a:ln>
        </p:spPr>
        <p:txBody>
          <a:bodyPr wrap="none" lIns="50800" tIns="50800" rIns="50800" bIns="50800" anchor="b">
            <a:spAutoFit/>
          </a:bodyPr>
          <a:lstStyle>
            <a:lvl1pPr defTabSz="584200">
              <a:lnSpc>
                <a:spcPct val="100000"/>
              </a:lnSpc>
              <a:defRPr sz="2000">
                <a:solidFill>
                  <a:srgbClr val="5E5E5E"/>
                </a:solidFill>
                <a:latin typeface="Avenir Next Regular"/>
                <a:ea typeface="Avenir Next Regular"/>
                <a:cs typeface="Avenir Next Regular"/>
                <a:sym typeface="Avenir Next Regular"/>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transition xmlns:p14="http://schemas.microsoft.com/office/powerpoint/2010/main" spd="med" advClick="1"/>
  <p:txStyles>
    <p:titleStyle>
      <a:lvl1pPr marL="0" marR="0" indent="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1pPr>
      <a:lvl2pPr marL="0" marR="0" indent="457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2pPr>
      <a:lvl3pPr marL="0" marR="0" indent="914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3pPr>
      <a:lvl4pPr marL="0" marR="0" indent="1371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4pPr>
      <a:lvl5pPr marL="0" marR="0" indent="18288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5pPr>
      <a:lvl6pPr marL="0" marR="0" indent="22860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6pPr>
      <a:lvl7pPr marL="0" marR="0" indent="27432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7pPr>
      <a:lvl8pPr marL="0" marR="0" indent="32004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8pPr>
      <a:lvl9pPr marL="0" marR="0" indent="3657600" algn="ctr" defTabSz="2438400" rtl="0" latinLnBrk="0">
        <a:lnSpc>
          <a:spcPct val="80000"/>
        </a:lnSpc>
        <a:spcBef>
          <a:spcPts val="0"/>
        </a:spcBef>
        <a:spcAft>
          <a:spcPts val="0"/>
        </a:spcAft>
        <a:buClrTx/>
        <a:buSzTx/>
        <a:buFontTx/>
        <a:buNone/>
        <a:tabLst/>
        <a:defRPr b="0" baseline="0" cap="none" i="0" spc="-84" strike="noStrike" sz="8400" u="none">
          <a:solidFill>
            <a:srgbClr val="000000"/>
          </a:solidFill>
          <a:uFillTx/>
          <a:latin typeface="+mn-lt"/>
          <a:ea typeface="+mn-ea"/>
          <a:cs typeface="+mn-cs"/>
          <a:sym typeface="Canela Bold"/>
        </a:defRPr>
      </a:lvl9pPr>
    </p:titleStyle>
    <p:bodyStyle>
      <a:lvl1pPr marL="5461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1pPr>
      <a:lvl2pPr marL="10922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2pPr>
      <a:lvl3pPr marL="16383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3pPr>
      <a:lvl4pPr marL="21844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4pPr>
      <a:lvl5pPr marL="27305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5pPr>
      <a:lvl6pPr marL="32766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6pPr>
      <a:lvl7pPr marL="38227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7pPr>
      <a:lvl8pPr marL="43688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8pPr>
      <a:lvl9pPr marL="4914900" marR="0" indent="-546100" algn="l" defTabSz="2438338" rtl="0" latinLnBrk="0">
        <a:lnSpc>
          <a:spcPct val="90000"/>
        </a:lnSpc>
        <a:spcBef>
          <a:spcPts val="2400"/>
        </a:spcBef>
        <a:spcAft>
          <a:spcPts val="0"/>
        </a:spcAft>
        <a:buClrTx/>
        <a:buSzPct val="150000"/>
        <a:buFontTx/>
        <a:buChar char="•"/>
        <a:tabLst/>
        <a:defRPr b="0" baseline="0" cap="none" i="0" spc="0" strike="noStrike" sz="4400" u="none">
          <a:solidFill>
            <a:srgbClr val="000000"/>
          </a:solidFill>
          <a:uFillTx/>
          <a:latin typeface="Canela Text Regular"/>
          <a:ea typeface="Canela Text Regular"/>
          <a:cs typeface="Canela Text Regular"/>
          <a:sym typeface="Canela Text Regular"/>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1pPr>
      <a:lvl2pPr marL="0" marR="0" indent="457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2pPr>
      <a:lvl3pPr marL="0" marR="0" indent="914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2000" u="none">
          <a:solidFill>
            <a:schemeClr val="tx1"/>
          </a:solidFill>
          <a:uFillTx/>
          <a:latin typeface="+mn-lt"/>
          <a:ea typeface="+mn-ea"/>
          <a:cs typeface="+mn-cs"/>
          <a:sym typeface="Avenir Next Regular"/>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tif"/><Relationship Id="rId3"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https://fr.wikipedia.org/wiki/Temps_universel_coordonn%C3%A9" TargetMode="External"/><Relationship Id="rId3" Type="http://schemas.openxmlformats.org/officeDocument/2006/relationships/hyperlink" Target="https://fr.wikipedia.org/wiki/N%C5%93ud_(unit%C3%A9)" TargetMode="External"/><Relationship Id="rId4" Type="http://schemas.openxmlformats.org/officeDocument/2006/relationships/hyperlink" Target="https://fr.wikipedia.org/wiki/Mille_par_heure" TargetMode="External"/><Relationship Id="rId5" Type="http://schemas.openxmlformats.org/officeDocument/2006/relationships/hyperlink" Target="https://fr.wikipedia.org/wiki/Kilom%C3%A8tre_par_heure" TargetMode="External"/><Relationship Id="rId6" Type="http://schemas.openxmlformats.org/officeDocument/2006/relationships/hyperlink" Target="https://fr.wikipedia.org/wiki/Route_(navigation)" TargetMode="External"/><Relationship Id="rId7" Type="http://schemas.openxmlformats.org/officeDocument/2006/relationships/hyperlink" Target="https://fr.wikipedia.org/wiki/ISO_8601#Formats_habituels" TargetMode="External"/><Relationship Id="rId8" Type="http://schemas.openxmlformats.org/officeDocument/2006/relationships/hyperlink" Target="https://fr.wikipedia.org/wiki/D%C3%A9clinaison_magn%C3%A9tique_terrestre" TargetMode="External"/><Relationship Id="rId9" Type="http://schemas.openxmlformats.org/officeDocument/2006/relationships/hyperlink" Target="https://fr.wikipedia.org/wiki/Syst%C3%A8me_hexad%C3%A9cimal" TargetMode="External"/><Relationship Id="rId10"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tif"/><Relationship Id="rId3" Type="http://schemas.openxmlformats.org/officeDocument/2006/relationships/image" Target="../media/image12.tif"/><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7.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tif"/><Relationship Id="rId3" Type="http://schemas.openxmlformats.org/officeDocument/2006/relationships/video" Target="../media/media1.mp4"/><Relationship Id="rId4" Type="http://schemas.microsoft.com/office/2007/relationships/media" Target="../media/media1.mp4"/><Relationship Id="rId5" Type="http://schemas.openxmlformats.org/officeDocument/2006/relationships/image" Target="../media/image1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png"/><Relationship Id="rId3"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png"/><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 Id="rId8" Type="http://schemas.openxmlformats.org/officeDocument/2006/relationships/image" Target="../media/image7.tif"/><Relationship Id="rId9" Type="http://schemas.openxmlformats.org/officeDocument/2006/relationships/image" Target="../media/image8.tif"/><Relationship Id="rId10" Type="http://schemas.openxmlformats.org/officeDocument/2006/relationships/image" Target="../media/image9.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 Id="rId3"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png"/><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2.jpeg"/><Relationship Id="rId4" Type="http://schemas.openxmlformats.org/officeDocument/2006/relationships/image" Target="../media/image3.jpeg"/><Relationship Id="rId5" Type="http://schemas.openxmlformats.org/officeDocument/2006/relationships/image" Target="../media/image4.jpeg"/><Relationship Id="rId6"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1" name="Corentin Lebarilier  -  2021"/>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Corentin Lebarilier  -  2021</a:t>
            </a:r>
          </a:p>
        </p:txBody>
      </p:sp>
      <p:sp>
        <p:nvSpPr>
          <p:cNvPr id="152" name="Robot d’exploration"/>
          <p:cNvSpPr txBox="1"/>
          <p:nvPr>
            <p:ph type="ctrTitle"/>
          </p:nvPr>
        </p:nvSpPr>
        <p:spPr>
          <a:prstGeom prst="rect">
            <a:avLst/>
          </a:prstGeom>
        </p:spPr>
        <p:txBody>
          <a:bodyPr/>
          <a:lstStyle/>
          <a:p>
            <a:pPr/>
            <a:r>
              <a:t>Robot d’exploration</a:t>
            </a:r>
          </a:p>
        </p:txBody>
      </p:sp>
      <p:sp>
        <p:nvSpPr>
          <p:cNvPr id="153" name="Robot d’exploration Volcanique…"/>
          <p:cNvSpPr txBox="1"/>
          <p:nvPr>
            <p:ph type="subTitle" sz="quarter" idx="1"/>
          </p:nvPr>
        </p:nvSpPr>
        <p:spPr>
          <a:prstGeom prst="rect">
            <a:avLst/>
          </a:prstGeom>
        </p:spPr>
        <p:txBody>
          <a:bodyPr/>
          <a:lstStyle/>
          <a:p>
            <a:pPr/>
            <a:r>
              <a:t>Robot d’exploration Volcanique</a:t>
            </a:r>
          </a:p>
          <a:p>
            <a:pPr>
              <a:defRPr spc="-29" sz="2900">
                <a:latin typeface="Arial Rounded MT Bold"/>
                <a:ea typeface="Arial Rounded MT Bold"/>
                <a:cs typeface="Arial Rounded MT Bold"/>
                <a:sym typeface="Arial Rounded MT Bold"/>
              </a:defRPr>
            </a:pPr>
            <a:r>
              <a:t>Soutenance</a:t>
            </a:r>
          </a:p>
        </p:txBody>
      </p:sp>
      <p:sp>
        <p:nvSpPr>
          <p:cNvPr id="154" name="1 / 19"/>
          <p:cNvSpPr txBox="1"/>
          <p:nvPr/>
        </p:nvSpPr>
        <p:spPr>
          <a:xfrm>
            <a:off x="23065486" y="12613430"/>
            <a:ext cx="907162"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 / 19</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Démarche de résolution des problèmes"/>
          <p:cNvSpPr txBox="1"/>
          <p:nvPr>
            <p:ph type="title"/>
          </p:nvPr>
        </p:nvSpPr>
        <p:spPr>
          <a:prstGeom prst="rect">
            <a:avLst/>
          </a:prstGeom>
        </p:spPr>
        <p:txBody>
          <a:bodyPr/>
          <a:lstStyle>
            <a:lvl1pPr defTabSz="2023872">
              <a:defRPr spc="-69" sz="6972"/>
            </a:lvl1pPr>
          </a:lstStyle>
          <a:p>
            <a:pPr/>
            <a:r>
              <a:t>Démarche de résolution des problèmes</a:t>
            </a:r>
          </a:p>
        </p:txBody>
      </p:sp>
      <p:sp>
        <p:nvSpPr>
          <p:cNvPr id="269" name="Crée une IHM lisible simple d’utilisation ou on ne se perd pas en la regardant."/>
          <p:cNvSpPr txBox="1"/>
          <p:nvPr/>
        </p:nvSpPr>
        <p:spPr>
          <a:xfrm>
            <a:off x="1188442" y="7239000"/>
            <a:ext cx="9753601" cy="24353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defRPr spc="-44" sz="4400">
                <a:latin typeface="Avenir Next Demi Bold"/>
                <a:ea typeface="Avenir Next Demi Bold"/>
                <a:cs typeface="Avenir Next Demi Bold"/>
                <a:sym typeface="Avenir Next Demi Bold"/>
              </a:defRPr>
            </a:lvl1pPr>
          </a:lstStyle>
          <a:p>
            <a:pPr/>
            <a:r>
              <a:t>Crée une IHM lisible simple d’utilisation ou on ne se perd pas en la regardant.</a:t>
            </a:r>
          </a:p>
        </p:txBody>
      </p:sp>
      <p:pic>
        <p:nvPicPr>
          <p:cNvPr id="270" name="Image" descr="Image"/>
          <p:cNvPicPr>
            <a:picLocks noChangeAspect="1"/>
          </p:cNvPicPr>
          <p:nvPr/>
        </p:nvPicPr>
        <p:blipFill>
          <a:blip r:embed="rId2">
            <a:extLst/>
          </a:blip>
          <a:srcRect l="1217" t="0" r="1217" b="0"/>
          <a:stretch>
            <a:fillRect/>
          </a:stretch>
        </p:blipFill>
        <p:spPr>
          <a:xfrm>
            <a:off x="12192000" y="1270000"/>
            <a:ext cx="10922000" cy="11176000"/>
          </a:xfrm>
          <a:prstGeom prst="rect">
            <a:avLst/>
          </a:prstGeom>
          <a:ln w="12700">
            <a:miter lim="400000"/>
          </a:ln>
        </p:spPr>
      </p:pic>
      <p:pic>
        <p:nvPicPr>
          <p:cNvPr id="271" name="Image" descr="Image"/>
          <p:cNvPicPr>
            <a:picLocks noChangeAspect="1"/>
          </p:cNvPicPr>
          <p:nvPr/>
        </p:nvPicPr>
        <p:blipFill>
          <a:blip r:embed="rId3">
            <a:extLst/>
          </a:blip>
          <a:stretch>
            <a:fillRect/>
          </a:stretch>
        </p:blipFill>
        <p:spPr>
          <a:xfrm>
            <a:off x="11390745" y="2017781"/>
            <a:ext cx="12524510" cy="9680438"/>
          </a:xfrm>
          <a:prstGeom prst="rect">
            <a:avLst/>
          </a:prstGeom>
          <a:ln w="12700">
            <a:miter lim="400000"/>
          </a:ln>
        </p:spPr>
      </p:pic>
      <p:sp>
        <p:nvSpPr>
          <p:cNvPr id="272" name="Problématique de discussion avec le robot"/>
          <p:cNvSpPr txBox="1"/>
          <p:nvPr/>
        </p:nvSpPr>
        <p:spPr>
          <a:xfrm>
            <a:off x="1217364" y="7239000"/>
            <a:ext cx="9753601" cy="24353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defRPr spc="-44" sz="4400">
                <a:latin typeface="Avenir Next Demi Bold"/>
                <a:ea typeface="Avenir Next Demi Bold"/>
                <a:cs typeface="Avenir Next Demi Bold"/>
                <a:sym typeface="Avenir Next Demi Bold"/>
              </a:defRPr>
            </a:lvl1pPr>
          </a:lstStyle>
          <a:p>
            <a:pPr/>
            <a:r>
              <a:t>Problématique de discussion avec le robot</a:t>
            </a:r>
          </a:p>
        </p:txBody>
      </p:sp>
      <p:sp>
        <p:nvSpPr>
          <p:cNvPr id="273" name="Pour discuter avec le robot on a choisi l’option de discussion avec des trames, avec different symbole comme le dollard pour le début de la trame et l’étoile pour la fin de la trame et des virgules pour séparer les différentes données envoyer."/>
          <p:cNvSpPr txBox="1"/>
          <p:nvPr/>
        </p:nvSpPr>
        <p:spPr>
          <a:xfrm>
            <a:off x="11892916" y="8525563"/>
            <a:ext cx="11300601" cy="23542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lvl1pPr>
          </a:lstStyle>
          <a:p>
            <a:pPr/>
            <a:r>
              <a:t>Pour discuter avec le robot on a choisi l’option de discussion avec des trames, avec different symbole comme le dollard pour le début de la trame et l’étoile pour la fin de la trame et des virgules pour séparer les différentes données envoyer.</a:t>
            </a:r>
          </a:p>
        </p:txBody>
      </p:sp>
      <p:sp>
        <p:nvSpPr>
          <p:cNvPr id="274" name="10 / 19"/>
          <p:cNvSpPr txBox="1"/>
          <p:nvPr/>
        </p:nvSpPr>
        <p:spPr>
          <a:xfrm>
            <a:off x="22952519" y="12613430"/>
            <a:ext cx="1133095"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10 / 19</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300" fill="hold"/>
                                        <p:tgtEl>
                                          <p:spTgt spid="269"/>
                                        </p:tgtEl>
                                      </p:cBhvr>
                                    </p:animEffect>
                                    <p:set>
                                      <p:cBhvr>
                                        <p:cTn id="7" fill="hold">
                                          <p:stCondLst>
                                            <p:cond delay="299"/>
                                          </p:stCondLst>
                                        </p:cTn>
                                        <p:tgtEl>
                                          <p:spTgt spid="269"/>
                                        </p:tgtEl>
                                        <p:attrNameLst>
                                          <p:attrName>style.visibility</p:attrName>
                                        </p:attrNameLst>
                                      </p:cBhvr>
                                      <p:to>
                                        <p:strVal val="hidden"/>
                                      </p:to>
                                    </p:set>
                                  </p:childTnLst>
                                </p:cTn>
                              </p:par>
                            </p:childTnLst>
                          </p:cTn>
                        </p:par>
                        <p:par>
                          <p:cTn id="8" fill="hold">
                            <p:stCondLst>
                              <p:cond delay="300"/>
                            </p:stCondLst>
                            <p:childTnLst>
                              <p:par>
                                <p:cTn id="9" presetClass="exit" nodeType="afterEffect" presetSubtype="2" presetID="2" grpId="2" fill="hold">
                                  <p:stCondLst>
                                    <p:cond delay="0"/>
                                  </p:stCondLst>
                                  <p:iterate type="el" backwards="0">
                                    <p:tmAbs val="0"/>
                                  </p:iterate>
                                  <p:childTnLst>
                                    <p:anim calcmode="lin" valueType="num">
                                      <p:cBhvr>
                                        <p:cTn id="10" dur="400" fill="hold"/>
                                        <p:tgtEl>
                                          <p:spTgt spid="270"/>
                                        </p:tgtEl>
                                        <p:attrNameLst>
                                          <p:attrName>ppt_x</p:attrName>
                                        </p:attrNameLst>
                                      </p:cBhvr>
                                      <p:tavLst>
                                        <p:tav tm="0">
                                          <p:val>
                                            <p:strVal val="ppt_x"/>
                                          </p:val>
                                        </p:tav>
                                        <p:tav tm="100000">
                                          <p:val>
                                            <p:strVal val="1+ppt_w/2"/>
                                          </p:val>
                                        </p:tav>
                                      </p:tavLst>
                                    </p:anim>
                                    <p:anim calcmode="lin" valueType="num">
                                      <p:cBhvr>
                                        <p:cTn id="11" dur="400" fill="hold"/>
                                        <p:tgtEl>
                                          <p:spTgt spid="270"/>
                                        </p:tgtEl>
                                        <p:attrNameLst>
                                          <p:attrName>ppt_y</p:attrName>
                                        </p:attrNameLst>
                                      </p:cBhvr>
                                      <p:tavLst>
                                        <p:tav tm="0">
                                          <p:val>
                                            <p:strVal val="ppt_y"/>
                                          </p:val>
                                        </p:tav>
                                        <p:tav tm="100000">
                                          <p:val>
                                            <p:strVal val="ppt_y"/>
                                          </p:val>
                                        </p:tav>
                                      </p:tavLst>
                                    </p:anim>
                                    <p:set>
                                      <p:cBhvr>
                                        <p:cTn id="12" fill="hold">
                                          <p:stCondLst>
                                            <p:cond delay="399"/>
                                          </p:stCondLst>
                                        </p:cTn>
                                        <p:tgtEl>
                                          <p:spTgt spid="270"/>
                                        </p:tgtEl>
                                        <p:attrNameLst>
                                          <p:attrName>style.visibility</p:attrName>
                                        </p:attrNameLst>
                                      </p:cBhvr>
                                      <p:to>
                                        <p:strVal val="hidden"/>
                                      </p:to>
                                    </p:set>
                                  </p:childTnLst>
                                </p:cTn>
                              </p:par>
                            </p:childTnLst>
                          </p:cTn>
                        </p:par>
                        <p:par>
                          <p:cTn id="13" fill="hold">
                            <p:stCondLst>
                              <p:cond delay="700"/>
                            </p:stCondLst>
                            <p:childTnLst>
                              <p:par>
                                <p:cTn id="14" presetClass="entr" nodeType="afterEffect" presetSubtype="8" presetID="2" grpId="3" fill="hold">
                                  <p:stCondLst>
                                    <p:cond delay="0"/>
                                  </p:stCondLst>
                                  <p:iterate type="el" backwards="0">
                                    <p:tmAbs val="0"/>
                                  </p:iterate>
                                  <p:childTnLst>
                                    <p:set>
                                      <p:cBhvr>
                                        <p:cTn id="15" fill="hold"/>
                                        <p:tgtEl>
                                          <p:spTgt spid="271"/>
                                        </p:tgtEl>
                                        <p:attrNameLst>
                                          <p:attrName>style.visibility</p:attrName>
                                        </p:attrNameLst>
                                      </p:cBhvr>
                                      <p:to>
                                        <p:strVal val="visible"/>
                                      </p:to>
                                    </p:set>
                                    <p:anim calcmode="lin" valueType="num">
                                      <p:cBhvr>
                                        <p:cTn id="16" dur="400" fill="hold"/>
                                        <p:tgtEl>
                                          <p:spTgt spid="271"/>
                                        </p:tgtEl>
                                        <p:attrNameLst>
                                          <p:attrName>ppt_x</p:attrName>
                                        </p:attrNameLst>
                                      </p:cBhvr>
                                      <p:tavLst>
                                        <p:tav tm="0">
                                          <p:val>
                                            <p:strVal val="0-#ppt_w/2"/>
                                          </p:val>
                                        </p:tav>
                                        <p:tav tm="100000">
                                          <p:val>
                                            <p:strVal val="#ppt_x"/>
                                          </p:val>
                                        </p:tav>
                                      </p:tavLst>
                                    </p:anim>
                                    <p:anim calcmode="lin" valueType="num">
                                      <p:cBhvr>
                                        <p:cTn id="17" dur="400" fill="hold"/>
                                        <p:tgtEl>
                                          <p:spTgt spid="271"/>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Class="path" nodeType="clickEffect" presetSubtype="0" presetID="-1" grpId="4" accel="50000" decel="50000" fill="hold">
                                  <p:stCondLst>
                                    <p:cond delay="0"/>
                                  </p:stCondLst>
                                  <p:childTnLst>
                                    <p:animMotion path="M 0.000000 0.000000 L -0.000000 -0.198683" origin="layout" pathEditMode="relative">
                                      <p:cBhvr>
                                        <p:cTn id="21" dur="1000" fill="hold"/>
                                        <p:tgtEl>
                                          <p:spTgt spid="271"/>
                                        </p:tgtEl>
                                        <p:attrNameLst>
                                          <p:attrName>ppt_x</p:attrName>
                                          <p:attrName>ppt_y</p:attrName>
                                        </p:attrNameLst>
                                      </p:cBhvr>
                                    </p:animMotion>
                                  </p:childTnLst>
                                </p:cTn>
                              </p:par>
                            </p:childTnLst>
                          </p:cTn>
                        </p:par>
                        <p:par>
                          <p:cTn id="22" fill="hold">
                            <p:stCondLst>
                              <p:cond delay="0"/>
                            </p:stCondLst>
                            <p:childTnLst>
                              <p:par>
                                <p:cTn id="23" presetClass="emph" nodeType="withEffect" presetSubtype="0" presetID="6" grpId="5" accel="50000" decel="50000" fill="hold">
                                  <p:stCondLst>
                                    <p:cond delay="0"/>
                                  </p:stCondLst>
                                  <p:childTnLst>
                                    <p:animScale>
                                      <p:cBhvr>
                                        <p:cTn id="24" dur="1000" fill="hold"/>
                                        <p:tgtEl>
                                          <p:spTgt spid="271"/>
                                        </p:tgtEl>
                                      </p:cBhvr>
                                      <p:by x="84872" y="84872"/>
                                    </p:animScale>
                                  </p:childTnLst>
                                </p:cTn>
                              </p:par>
                            </p:childTnLst>
                          </p:cTn>
                        </p:par>
                        <p:par>
                          <p:cTn id="25" fill="hold">
                            <p:stCondLst>
                              <p:cond delay="1000"/>
                            </p:stCondLst>
                            <p:childTnLst>
                              <p:par>
                                <p:cTn id="26" presetClass="entr" nodeType="afterEffect" presetSubtype="8" presetID="2" grpId="6" fill="hold">
                                  <p:stCondLst>
                                    <p:cond delay="100"/>
                                  </p:stCondLst>
                                  <p:iterate type="el" backwards="0">
                                    <p:tmAbs val="0"/>
                                  </p:iterate>
                                  <p:childTnLst>
                                    <p:set>
                                      <p:cBhvr>
                                        <p:cTn id="27" fill="hold"/>
                                        <p:tgtEl>
                                          <p:spTgt spid="272"/>
                                        </p:tgtEl>
                                        <p:attrNameLst>
                                          <p:attrName>style.visibility</p:attrName>
                                        </p:attrNameLst>
                                      </p:cBhvr>
                                      <p:to>
                                        <p:strVal val="visible"/>
                                      </p:to>
                                    </p:set>
                                    <p:anim calcmode="lin" valueType="num">
                                      <p:cBhvr>
                                        <p:cTn id="28" dur="700" fill="hold"/>
                                        <p:tgtEl>
                                          <p:spTgt spid="272"/>
                                        </p:tgtEl>
                                        <p:attrNameLst>
                                          <p:attrName>ppt_x</p:attrName>
                                        </p:attrNameLst>
                                      </p:cBhvr>
                                      <p:tavLst>
                                        <p:tav tm="0">
                                          <p:val>
                                            <p:strVal val="0-#ppt_w/2"/>
                                          </p:val>
                                        </p:tav>
                                        <p:tav tm="100000">
                                          <p:val>
                                            <p:strVal val="#ppt_x"/>
                                          </p:val>
                                        </p:tav>
                                      </p:tavLst>
                                    </p:anim>
                                    <p:anim calcmode="lin" valueType="num">
                                      <p:cBhvr>
                                        <p:cTn id="29" dur="700" fill="hold"/>
                                        <p:tgtEl>
                                          <p:spTgt spid="272"/>
                                        </p:tgtEl>
                                        <p:attrNameLst>
                                          <p:attrName>ppt_y</p:attrName>
                                        </p:attrNameLst>
                                      </p:cBhvr>
                                      <p:tavLst>
                                        <p:tav tm="0">
                                          <p:val>
                                            <p:strVal val="#ppt_y"/>
                                          </p:val>
                                        </p:tav>
                                        <p:tav tm="100000">
                                          <p:val>
                                            <p:strVal val="#ppt_y"/>
                                          </p:val>
                                        </p:tav>
                                      </p:tavLst>
                                    </p:anim>
                                  </p:childTnLst>
                                </p:cTn>
                              </p:par>
                            </p:childTnLst>
                          </p:cTn>
                        </p:par>
                        <p:par>
                          <p:cTn id="30" fill="hold">
                            <p:stCondLst>
                              <p:cond delay="1800"/>
                            </p:stCondLst>
                            <p:childTnLst>
                              <p:par>
                                <p:cTn id="31" presetClass="entr" nodeType="afterEffect" presetSubtype="8" presetID="22" grpId="7" fill="hold">
                                  <p:stCondLst>
                                    <p:cond delay="0"/>
                                  </p:stCondLst>
                                  <p:iterate type="el" backwards="0">
                                    <p:tmAbs val="0"/>
                                  </p:iterate>
                                  <p:childTnLst>
                                    <p:set>
                                      <p:cBhvr>
                                        <p:cTn id="32" fill="hold"/>
                                        <p:tgtEl>
                                          <p:spTgt spid="273"/>
                                        </p:tgtEl>
                                        <p:attrNameLst>
                                          <p:attrName>style.visibility</p:attrName>
                                        </p:attrNameLst>
                                      </p:cBhvr>
                                      <p:to>
                                        <p:strVal val="visible"/>
                                      </p:to>
                                    </p:set>
                                    <p:animEffect filter="wipe(left)" transition="in">
                                      <p:cBhvr>
                                        <p:cTn id="33" dur="8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1" grpId="3"/>
      <p:bldP build="whole" bldLvl="1" animBg="1" rev="0" advAuto="0" spid="269" grpId="1"/>
      <p:bldP build="whole" bldLvl="1" animBg="1" rev="0" advAuto="0" spid="270" grpId="2"/>
      <p:bldP build="whole" bldLvl="1" animBg="1" rev="0" advAuto="0" spid="271" grpId="5"/>
      <p:bldP build="whole" bldLvl="1" animBg="1" rev="0" advAuto="0" spid="272" grpId="6"/>
      <p:bldP build="whole" bldLvl="1" animBg="1" rev="0" advAuto="0" spid="273" grpId="7"/>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aphicFrame>
        <p:nvGraphicFramePr>
          <p:cNvPr id="276" name="Tableau"/>
          <p:cNvGraphicFramePr/>
          <p:nvPr/>
        </p:nvGraphicFramePr>
        <p:xfrm>
          <a:off x="10991294" y="8890000"/>
          <a:ext cx="11035140" cy="333774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5517569"/>
                <a:gridCol w="5517569"/>
              </a:tblGrid>
              <a:tr h="556290">
                <a:tc>
                  <a:txBody>
                    <a:bodyPr/>
                    <a:lstStyle/>
                    <a:p>
                      <a:pPr algn="r" defTabSz="914400">
                        <a:tabLst>
                          <a:tab pos="1663700" algn="l"/>
                        </a:tabLst>
                        <a:defRPr b="0" sz="1800"/>
                      </a:pPr>
                      <a:r>
                        <a:rPr sz="2500">
                          <a:latin typeface="Monaco"/>
                          <a:ea typeface="Monaco"/>
                          <a:cs typeface="Monaco"/>
                          <a:sym typeface="Monaco"/>
                        </a:rPr>
                        <a:t>$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b="0" sz="1800"/>
                      </a:pPr>
                      <a:r>
                        <a:rPr sz="2500">
                          <a:latin typeface="Monaco"/>
                          <a:ea typeface="Monaco"/>
                          <a:cs typeface="Monaco"/>
                          <a:sym typeface="Monaco"/>
                        </a:rPr>
                        <a:t>Indication Début de la trame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A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Avancer</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F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Vers L’avant ( Forward )</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040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Vitesse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 ‘ Avancer vers l’avant ’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Indication pour le pilote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 :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Indication Fin de trame</a:t>
                      </a:r>
                    </a:p>
                  </a:txBody>
                  <a:tcPr marL="50800" marR="50800" marT="50800" marB="50800" anchor="ctr" anchorCtr="0" horzOverflow="overflow">
                    <a:lnL w="0">
                      <a:miter lim="400000"/>
                    </a:lnL>
                    <a:lnR w="0">
                      <a:miter lim="400000"/>
                    </a:lnR>
                    <a:lnT w="0">
                      <a:miter lim="400000"/>
                    </a:lnT>
                    <a:lnB w="0">
                      <a:miter lim="400000"/>
                    </a:lnB>
                  </a:tcPr>
                </a:tc>
              </a:tr>
            </a:tbl>
          </a:graphicData>
        </a:graphic>
      </p:graphicFrame>
      <p:sp>
        <p:nvSpPr>
          <p:cNvPr id="277" name="Création des trames de déplacement"/>
          <p:cNvSpPr txBox="1"/>
          <p:nvPr>
            <p:ph type="title"/>
          </p:nvPr>
        </p:nvSpPr>
        <p:spPr>
          <a:prstGeom prst="rect">
            <a:avLst/>
          </a:prstGeom>
        </p:spPr>
        <p:txBody>
          <a:bodyPr/>
          <a:lstStyle>
            <a:lvl1pPr defTabSz="2023872">
              <a:defRPr spc="-69" sz="6972"/>
            </a:lvl1pPr>
          </a:lstStyle>
          <a:p>
            <a:pPr/>
            <a:r>
              <a:t>Création des trames de déplacement</a:t>
            </a:r>
          </a:p>
        </p:txBody>
      </p:sp>
      <p:sp>
        <p:nvSpPr>
          <p:cNvPr id="278" name="Composition des trames :…"/>
          <p:cNvSpPr txBox="1"/>
          <p:nvPr>
            <p:ph type="body" sz="quarter" idx="1"/>
          </p:nvPr>
        </p:nvSpPr>
        <p:spPr>
          <a:xfrm>
            <a:off x="1219200" y="7239000"/>
            <a:ext cx="9753600" cy="2889457"/>
          </a:xfrm>
          <a:prstGeom prst="rect">
            <a:avLst/>
          </a:prstGeom>
        </p:spPr>
        <p:txBody>
          <a:bodyPr/>
          <a:lstStyle/>
          <a:p>
            <a:pPr/>
            <a:r>
              <a:t>Composition des trames : </a:t>
            </a:r>
          </a:p>
          <a:p>
            <a:pPr defTabSz="2438400">
              <a:lnSpc>
                <a:spcPct val="90000"/>
              </a:lnSpc>
              <a:defRPr spc="0" sz="2500">
                <a:solidFill>
                  <a:schemeClr val="accent5">
                    <a:hueOff val="-208605"/>
                    <a:satOff val="22839"/>
                    <a:lumOff val="-26624"/>
                  </a:schemeClr>
                </a:solidFill>
                <a:latin typeface="Arial Rounded MT Bold"/>
                <a:ea typeface="Arial Rounded MT Bold"/>
                <a:cs typeface="Arial Rounded MT Bold"/>
                <a:sym typeface="Arial Rounded MT Bold"/>
              </a:defRPr>
            </a:pPr>
            <a:r>
              <a:t>$(sens), (direction), (vitesse), (indication),*</a:t>
            </a:r>
          </a:p>
          <a:p>
            <a:pPr defTabSz="2438400">
              <a:lnSpc>
                <a:spcPct val="90000"/>
              </a:lnSpc>
              <a:defRPr spc="0" sz="2500">
                <a:solidFill>
                  <a:schemeClr val="accent5">
                    <a:hueOff val="-208605"/>
                    <a:satOff val="22839"/>
                    <a:lumOff val="-26624"/>
                  </a:schemeClr>
                </a:solidFill>
                <a:latin typeface="Arial Rounded MT Bold"/>
                <a:ea typeface="Arial Rounded MT Bold"/>
                <a:cs typeface="Arial Rounded MT Bold"/>
                <a:sym typeface="Arial Rounded MT Bold"/>
              </a:defRPr>
            </a:pPr>
          </a:p>
          <a:p>
            <a:pPr defTabSz="2438400">
              <a:lnSpc>
                <a:spcPct val="90000"/>
              </a:lnSpc>
              <a:defRPr spc="0" sz="2500">
                <a:solidFill>
                  <a:schemeClr val="accent5">
                    <a:hueOff val="-208605"/>
                    <a:satOff val="22839"/>
                    <a:lumOff val="-26624"/>
                  </a:schemeClr>
                </a:solidFill>
                <a:latin typeface="Arial Rounded MT Bold"/>
                <a:ea typeface="Arial Rounded MT Bold"/>
                <a:cs typeface="Arial Rounded MT Bold"/>
                <a:sym typeface="Arial Rounded MT Bold"/>
              </a:defRPr>
            </a:pPr>
          </a:p>
          <a:p>
            <a:pPr defTabSz="2438400">
              <a:lnSpc>
                <a:spcPct val="90000"/>
              </a:lnSpc>
              <a:defRPr spc="0" sz="2500">
                <a:solidFill>
                  <a:schemeClr val="accent5">
                    <a:hueOff val="-208605"/>
                    <a:satOff val="22839"/>
                    <a:lumOff val="-26624"/>
                  </a:schemeClr>
                </a:solidFill>
                <a:latin typeface="Arial Rounded MT Bold"/>
                <a:ea typeface="Arial Rounded MT Bold"/>
                <a:cs typeface="Arial Rounded MT Bold"/>
                <a:sym typeface="Arial Rounded MT Bold"/>
              </a:defRPr>
            </a:pPr>
          </a:p>
        </p:txBody>
      </p:sp>
      <p:sp>
        <p:nvSpPr>
          <p:cNvPr id="279" name="Exemple de trame pour pouvoir avancer vers l’avant à une vitesse de 40 % de la puissance maximum des moteurs:"/>
          <p:cNvSpPr txBox="1"/>
          <p:nvPr/>
        </p:nvSpPr>
        <p:spPr>
          <a:xfrm>
            <a:off x="12131416" y="2984499"/>
            <a:ext cx="11035140" cy="12903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3200">
                <a:latin typeface="Andale Mono"/>
                <a:ea typeface="Andale Mono"/>
                <a:cs typeface="Andale Mono"/>
                <a:sym typeface="Andale Mono"/>
              </a:defRPr>
            </a:lvl1pPr>
          </a:lstStyle>
          <a:p>
            <a:pPr/>
            <a:r>
              <a:t>Exemple de trame pour pouvoir avancer vers l’avant à une vitesse de 40 % de la puissance maximum des moteurs: </a:t>
            </a:r>
          </a:p>
        </p:txBody>
      </p:sp>
      <p:sp>
        <p:nvSpPr>
          <p:cNvPr id="280" name="$A,F,040,’ Avancer vers l’avant ’,*"/>
          <p:cNvSpPr txBox="1"/>
          <p:nvPr/>
        </p:nvSpPr>
        <p:spPr>
          <a:xfrm>
            <a:off x="13985699" y="5969000"/>
            <a:ext cx="7326574"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chemeClr val="accent5">
                    <a:hueOff val="-208605"/>
                    <a:satOff val="22839"/>
                    <a:lumOff val="-26624"/>
                  </a:schemeClr>
                </a:solidFill>
                <a:latin typeface="Arial Rounded MT Bold"/>
                <a:ea typeface="Arial Rounded MT Bold"/>
                <a:cs typeface="Arial Rounded MT Bold"/>
                <a:sym typeface="Arial Rounded MT Bold"/>
              </a:defRPr>
            </a:lvl1pPr>
          </a:lstStyle>
          <a:p>
            <a:pPr/>
            <a:r>
              <a:t>$A,F,040,’ Avancer vers l’avant ’,*</a:t>
            </a:r>
          </a:p>
        </p:txBody>
      </p:sp>
      <p:sp>
        <p:nvSpPr>
          <p:cNvPr id="281" name="Quand on ne souhaite plus bouger on doit dire au robot qu’il ne faut plus bouger on a décidé que ça allait être cette trame-ci :"/>
          <p:cNvSpPr txBox="1"/>
          <p:nvPr/>
        </p:nvSpPr>
        <p:spPr>
          <a:xfrm>
            <a:off x="12952335" y="2298700"/>
            <a:ext cx="9393302" cy="2273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700">
                <a:latin typeface="Andale Mono"/>
                <a:ea typeface="Andale Mono"/>
                <a:cs typeface="Andale Mono"/>
                <a:sym typeface="Andale Mono"/>
              </a:defRPr>
            </a:pPr>
          </a:p>
          <a:p>
            <a:pPr>
              <a:defRPr sz="3200">
                <a:latin typeface="Andale Mono"/>
                <a:ea typeface="Andale Mono"/>
                <a:cs typeface="Andale Mono"/>
                <a:sym typeface="Andale Mono"/>
              </a:defRPr>
            </a:pPr>
            <a:r>
              <a:t>Quand on ne souhaite plus bouger on doit dire au robot qu’il ne faut plus bouger on a décidé que ça allait être cette trame-ci : </a:t>
            </a:r>
          </a:p>
        </p:txBody>
      </p:sp>
      <p:sp>
        <p:nvSpPr>
          <p:cNvPr id="282" name="$N,N,000,’ Neutre’,*"/>
          <p:cNvSpPr txBox="1"/>
          <p:nvPr/>
        </p:nvSpPr>
        <p:spPr>
          <a:xfrm>
            <a:off x="15432169" y="5969000"/>
            <a:ext cx="4433634"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chemeClr val="accent5">
                    <a:hueOff val="-208605"/>
                    <a:satOff val="22839"/>
                    <a:lumOff val="-26624"/>
                  </a:schemeClr>
                </a:solidFill>
                <a:latin typeface="Arial Rounded MT Bold"/>
                <a:ea typeface="Arial Rounded MT Bold"/>
                <a:cs typeface="Arial Rounded MT Bold"/>
                <a:sym typeface="Arial Rounded MT Bold"/>
              </a:defRPr>
            </a:lvl1pPr>
          </a:lstStyle>
          <a:p>
            <a:pPr/>
            <a:r>
              <a:t>$N,N,000,’ Neutre’,*</a:t>
            </a:r>
          </a:p>
        </p:txBody>
      </p:sp>
      <p:graphicFrame>
        <p:nvGraphicFramePr>
          <p:cNvPr id="283" name="Tableau"/>
          <p:cNvGraphicFramePr/>
          <p:nvPr/>
        </p:nvGraphicFramePr>
        <p:xfrm>
          <a:off x="10991294" y="8890000"/>
          <a:ext cx="11035140" cy="333774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5517569"/>
                <a:gridCol w="5517569"/>
              </a:tblGrid>
              <a:tr h="556290">
                <a:tc>
                  <a:txBody>
                    <a:bodyPr/>
                    <a:lstStyle/>
                    <a:p>
                      <a:pPr algn="r" defTabSz="914400">
                        <a:tabLst>
                          <a:tab pos="1663700" algn="l"/>
                        </a:tabLst>
                        <a:defRPr b="0" sz="1800"/>
                      </a:pPr>
                      <a:r>
                        <a:rPr sz="2500">
                          <a:latin typeface="Monaco"/>
                          <a:ea typeface="Monaco"/>
                          <a:cs typeface="Monaco"/>
                          <a:sym typeface="Monaco"/>
                        </a:rPr>
                        <a:t>$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b="0" sz="1800"/>
                      </a:pPr>
                      <a:r>
                        <a:rPr sz="2500">
                          <a:latin typeface="Monaco"/>
                          <a:ea typeface="Monaco"/>
                          <a:cs typeface="Monaco"/>
                          <a:sym typeface="Monaco"/>
                        </a:rPr>
                        <a:t>Indication Début de la trame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N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Neutre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N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Neutre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000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Vitesse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 Neutre ’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Indication pour le pilote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 :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Indication Fin de trame</a:t>
                      </a:r>
                    </a:p>
                  </a:txBody>
                  <a:tcPr marL="50800" marR="50800" marT="50800" marB="50800" anchor="ctr" anchorCtr="0" horzOverflow="overflow">
                    <a:lnL w="0">
                      <a:miter lim="400000"/>
                    </a:lnL>
                    <a:lnR w="0">
                      <a:miter lim="400000"/>
                    </a:lnR>
                    <a:lnT w="0">
                      <a:miter lim="400000"/>
                    </a:lnT>
                    <a:lnB w="0">
                      <a:miter lim="400000"/>
                    </a:lnB>
                  </a:tcPr>
                </a:tc>
              </a:tr>
            </a:tbl>
          </a:graphicData>
        </a:graphic>
      </p:graphicFrame>
      <p:sp>
        <p:nvSpPr>
          <p:cNvPr id="284" name="11 / 19"/>
          <p:cNvSpPr txBox="1"/>
          <p:nvPr/>
        </p:nvSpPr>
        <p:spPr>
          <a:xfrm>
            <a:off x="23001668" y="12613430"/>
            <a:ext cx="1034797"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11 / 19</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81"/>
                                        </p:tgtEl>
                                        <p:attrNameLst>
                                          <p:attrName>style.visibility</p:attrName>
                                        </p:attrNameLst>
                                      </p:cBhvr>
                                      <p:to>
                                        <p:strVal val="visible"/>
                                      </p:to>
                                    </p:set>
                                    <p:animEffect filter="wipe(left)" transition="in">
                                      <p:cBhvr>
                                        <p:cTn id="7" dur="500"/>
                                        <p:tgtEl>
                                          <p:spTgt spid="281"/>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283"/>
                                        </p:tgtEl>
                                        <p:attrNameLst>
                                          <p:attrName>style.visibility</p:attrName>
                                        </p:attrNameLst>
                                      </p:cBhvr>
                                      <p:to>
                                        <p:strVal val="visible"/>
                                      </p:to>
                                    </p:set>
                                    <p:animEffect filter="wipe(left)" transition="in">
                                      <p:cBhvr>
                                        <p:cTn id="11" dur="500"/>
                                        <p:tgtEl>
                                          <p:spTgt spid="283"/>
                                        </p:tgtEl>
                                      </p:cBhvr>
                                    </p:animEffect>
                                  </p:childTnLst>
                                </p:cTn>
                              </p:par>
                            </p:childTnLst>
                          </p:cTn>
                        </p:par>
                        <p:par>
                          <p:cTn id="12" fill="hold">
                            <p:stCondLst>
                              <p:cond delay="1000"/>
                            </p:stCondLst>
                            <p:childTnLst>
                              <p:par>
                                <p:cTn id="13" presetClass="entr" nodeType="afterEffect" presetSubtype="8" presetID="22" grpId="3" fill="hold">
                                  <p:stCondLst>
                                    <p:cond delay="0"/>
                                  </p:stCondLst>
                                  <p:iterate type="el" backwards="0">
                                    <p:tmAbs val="0"/>
                                  </p:iterate>
                                  <p:childTnLst>
                                    <p:set>
                                      <p:cBhvr>
                                        <p:cTn id="14" fill="hold"/>
                                        <p:tgtEl>
                                          <p:spTgt spid="282"/>
                                        </p:tgtEl>
                                        <p:attrNameLst>
                                          <p:attrName>style.visibility</p:attrName>
                                        </p:attrNameLst>
                                      </p:cBhvr>
                                      <p:to>
                                        <p:strVal val="visible"/>
                                      </p:to>
                                    </p:set>
                                    <p:animEffect filter="wipe(left)" transition="in">
                                      <p:cBhvr>
                                        <p:cTn id="15" dur="500"/>
                                        <p:tgtEl>
                                          <p:spTgt spid="282"/>
                                        </p:tgtEl>
                                      </p:cBhvr>
                                    </p:animEffect>
                                  </p:childTnLst>
                                </p:cTn>
                              </p:par>
                            </p:childTnLst>
                          </p:cTn>
                        </p:par>
                        <p:par>
                          <p:cTn id="16" fill="hold">
                            <p:stCondLst>
                              <p:cond delay="1500"/>
                            </p:stCondLst>
                            <p:childTnLst>
                              <p:par>
                                <p:cTn id="17" presetClass="exit" nodeType="afterEffect" presetSubtype="8" presetID="22" grpId="4" fill="hold">
                                  <p:stCondLst>
                                    <p:cond delay="0"/>
                                  </p:stCondLst>
                                  <p:iterate type="el" backwards="0">
                                    <p:tmAbs val="0"/>
                                  </p:iterate>
                                  <p:childTnLst>
                                    <p:animEffect filter="wipe(left)" transition="out">
                                      <p:cBhvr>
                                        <p:cTn id="18" dur="500" fill="hold"/>
                                        <p:tgtEl>
                                          <p:spTgt spid="279"/>
                                        </p:tgtEl>
                                      </p:cBhvr>
                                    </p:animEffect>
                                    <p:set>
                                      <p:cBhvr>
                                        <p:cTn id="19" fill="hold">
                                          <p:stCondLst>
                                            <p:cond delay="499"/>
                                          </p:stCondLst>
                                        </p:cTn>
                                        <p:tgtEl>
                                          <p:spTgt spid="279"/>
                                        </p:tgtEl>
                                        <p:attrNameLst>
                                          <p:attrName>style.visibility</p:attrName>
                                        </p:attrNameLst>
                                      </p:cBhvr>
                                      <p:to>
                                        <p:strVal val="hidden"/>
                                      </p:to>
                                    </p:set>
                                  </p:childTnLst>
                                </p:cTn>
                              </p:par>
                            </p:childTnLst>
                          </p:cTn>
                        </p:par>
                        <p:par>
                          <p:cTn id="20" fill="hold">
                            <p:stCondLst>
                              <p:cond delay="2000"/>
                            </p:stCondLst>
                            <p:childTnLst>
                              <p:par>
                                <p:cTn id="21" presetClass="exit" nodeType="afterEffect" presetSubtype="8" presetID="22" grpId="5" fill="hold">
                                  <p:stCondLst>
                                    <p:cond delay="0"/>
                                  </p:stCondLst>
                                  <p:iterate type="el" backwards="0">
                                    <p:tmAbs val="0"/>
                                  </p:iterate>
                                  <p:childTnLst>
                                    <p:animEffect filter="wipe(left)" transition="out">
                                      <p:cBhvr>
                                        <p:cTn id="22" dur="500" fill="hold"/>
                                        <p:tgtEl>
                                          <p:spTgt spid="280"/>
                                        </p:tgtEl>
                                      </p:cBhvr>
                                    </p:animEffect>
                                    <p:set>
                                      <p:cBhvr>
                                        <p:cTn id="23" fill="hold">
                                          <p:stCondLst>
                                            <p:cond delay="499"/>
                                          </p:stCondLst>
                                        </p:cTn>
                                        <p:tgtEl>
                                          <p:spTgt spid="280"/>
                                        </p:tgtEl>
                                        <p:attrNameLst>
                                          <p:attrName>style.visibility</p:attrName>
                                        </p:attrNameLst>
                                      </p:cBhvr>
                                      <p:to>
                                        <p:strVal val="hidden"/>
                                      </p:to>
                                    </p:set>
                                  </p:childTnLst>
                                </p:cTn>
                              </p:par>
                            </p:childTnLst>
                          </p:cTn>
                        </p:par>
                        <p:par>
                          <p:cTn id="24" fill="hold">
                            <p:stCondLst>
                              <p:cond delay="2500"/>
                            </p:stCondLst>
                            <p:childTnLst>
                              <p:par>
                                <p:cTn id="25" presetClass="exit" nodeType="afterEffect" presetSubtype="8" presetID="22" grpId="6" fill="hold">
                                  <p:stCondLst>
                                    <p:cond delay="0"/>
                                  </p:stCondLst>
                                  <p:iterate type="el" backwards="0">
                                    <p:tmAbs val="0"/>
                                  </p:iterate>
                                  <p:childTnLst>
                                    <p:animEffect filter="wipe(left)" transition="out">
                                      <p:cBhvr>
                                        <p:cTn id="26" dur="500" fill="hold"/>
                                        <p:tgtEl>
                                          <p:spTgt spid="276"/>
                                        </p:tgtEl>
                                      </p:cBhvr>
                                    </p:animEffect>
                                    <p:set>
                                      <p:cBhvr>
                                        <p:cTn id="27" fill="hold">
                                          <p:stCondLst>
                                            <p:cond delay="499"/>
                                          </p:stCondLst>
                                        </p:cTn>
                                        <p:tgtEl>
                                          <p:spTgt spid="27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3"/>
      <p:bldP build="whole" bldLvl="1" animBg="1" rev="0" advAuto="0" spid="283" grpId="2"/>
      <p:bldP build="whole" bldLvl="1" animBg="1" rev="0" advAuto="0" spid="281" grpId="1"/>
      <p:bldP build="whole" bldLvl="1" animBg="1" rev="0" advAuto="0" spid="280" grpId="5"/>
      <p:bldP build="whole" bldLvl="1" animBg="1" rev="0" advAuto="0" spid="279" grpId="4"/>
      <p:bldP build="whole" bldLvl="1" animBg="1" rev="0" advAuto="0" spid="276" grpId="6"/>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Création des trames de la pince"/>
          <p:cNvSpPr txBox="1"/>
          <p:nvPr>
            <p:ph type="title"/>
          </p:nvPr>
        </p:nvSpPr>
        <p:spPr>
          <a:prstGeom prst="rect">
            <a:avLst/>
          </a:prstGeom>
        </p:spPr>
        <p:txBody>
          <a:bodyPr/>
          <a:lstStyle>
            <a:lvl1pPr defTabSz="2023872">
              <a:defRPr spc="-69" sz="6972"/>
            </a:lvl1pPr>
          </a:lstStyle>
          <a:p>
            <a:pPr/>
            <a:r>
              <a:t>Création des trames de la pince</a:t>
            </a:r>
          </a:p>
        </p:txBody>
      </p:sp>
      <p:sp>
        <p:nvSpPr>
          <p:cNvPr id="287" name="Fermeture de la Pince :…"/>
          <p:cNvSpPr txBox="1"/>
          <p:nvPr>
            <p:ph type="body" sz="quarter" idx="1"/>
          </p:nvPr>
        </p:nvSpPr>
        <p:spPr>
          <a:xfrm>
            <a:off x="1217364" y="7404877"/>
            <a:ext cx="9753601" cy="3360040"/>
          </a:xfrm>
          <a:prstGeom prst="rect">
            <a:avLst/>
          </a:prstGeom>
        </p:spPr>
        <p:txBody>
          <a:bodyPr/>
          <a:lstStyle/>
          <a:p>
            <a:pPr>
              <a:defRPr spc="-17" sz="1700"/>
            </a:pPr>
          </a:p>
          <a:p>
            <a:pPr>
              <a:defRPr spc="-17" sz="1700"/>
            </a:pPr>
          </a:p>
          <a:p>
            <a:pPr>
              <a:defRPr spc="-17" sz="1700"/>
            </a:pPr>
          </a:p>
          <a:p>
            <a:pPr/>
            <a:r>
              <a:t>Fermeture de la Pince :</a:t>
            </a:r>
          </a:p>
          <a:p>
            <a:pPr defTabSz="2438400">
              <a:lnSpc>
                <a:spcPct val="90000"/>
              </a:lnSpc>
              <a:defRPr spc="0" sz="2500">
                <a:solidFill>
                  <a:schemeClr val="accent5">
                    <a:hueOff val="-208605"/>
                    <a:satOff val="22839"/>
                    <a:lumOff val="-26624"/>
                  </a:schemeClr>
                </a:solidFill>
                <a:latin typeface="Arial Rounded MT Bold"/>
                <a:ea typeface="Arial Rounded MT Bold"/>
                <a:cs typeface="Arial Rounded MT Bold"/>
                <a:sym typeface="Arial Rounded MT Bold"/>
              </a:defRPr>
            </a:pPr>
            <a:r>
              <a:t>$(Pince), (Fermeture), (pourcentage), (indication), *</a:t>
            </a:r>
          </a:p>
          <a:p>
            <a:pPr defTabSz="2438400">
              <a:lnSpc>
                <a:spcPct val="90000"/>
              </a:lnSpc>
              <a:defRPr spc="0" sz="2500">
                <a:solidFill>
                  <a:schemeClr val="accent5">
                    <a:hueOff val="-208605"/>
                    <a:satOff val="22839"/>
                    <a:lumOff val="-26624"/>
                  </a:schemeClr>
                </a:solidFill>
                <a:latin typeface="Arial Rounded MT Bold"/>
                <a:ea typeface="Arial Rounded MT Bold"/>
                <a:cs typeface="Arial Rounded MT Bold"/>
                <a:sym typeface="Arial Rounded MT Bold"/>
              </a:defRPr>
            </a:pPr>
          </a:p>
          <a:p>
            <a:pPr defTabSz="2438400">
              <a:lnSpc>
                <a:spcPct val="90000"/>
              </a:lnSpc>
              <a:defRPr spc="0" sz="2500">
                <a:solidFill>
                  <a:schemeClr val="accent5">
                    <a:hueOff val="-208605"/>
                    <a:satOff val="22839"/>
                    <a:lumOff val="-26624"/>
                  </a:schemeClr>
                </a:solidFill>
                <a:latin typeface="Arial Rounded MT Bold"/>
                <a:ea typeface="Arial Rounded MT Bold"/>
                <a:cs typeface="Arial Rounded MT Bold"/>
                <a:sym typeface="Arial Rounded MT Bold"/>
              </a:defRPr>
            </a:pPr>
          </a:p>
        </p:txBody>
      </p:sp>
      <p:sp>
        <p:nvSpPr>
          <p:cNvPr id="288" name="Exemple de trame pour pouvoir fermer la pince du robot à 66 % :"/>
          <p:cNvSpPr txBox="1"/>
          <p:nvPr/>
        </p:nvSpPr>
        <p:spPr>
          <a:xfrm>
            <a:off x="12131416" y="2984499"/>
            <a:ext cx="11035140" cy="9245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3200">
                <a:latin typeface="Andale Mono"/>
                <a:ea typeface="Andale Mono"/>
                <a:cs typeface="Andale Mono"/>
                <a:sym typeface="Andale Mono"/>
              </a:defRPr>
            </a:lvl1pPr>
          </a:lstStyle>
          <a:p>
            <a:pPr/>
            <a:r>
              <a:t>Exemple de trame pour pouvoir fermer la pince du robot à 66 % : </a:t>
            </a:r>
          </a:p>
        </p:txBody>
      </p:sp>
      <p:sp>
        <p:nvSpPr>
          <p:cNvPr id="289" name="$P,F,066,’ Fermer Pince ’,*"/>
          <p:cNvSpPr txBox="1"/>
          <p:nvPr/>
        </p:nvSpPr>
        <p:spPr>
          <a:xfrm>
            <a:off x="14775837" y="5969000"/>
            <a:ext cx="5746299"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chemeClr val="accent5">
                    <a:hueOff val="-208605"/>
                    <a:satOff val="22839"/>
                    <a:lumOff val="-26624"/>
                  </a:schemeClr>
                </a:solidFill>
                <a:latin typeface="Arial Rounded MT Bold"/>
                <a:ea typeface="Arial Rounded MT Bold"/>
                <a:cs typeface="Arial Rounded MT Bold"/>
                <a:sym typeface="Arial Rounded MT Bold"/>
              </a:defRPr>
            </a:lvl1pPr>
          </a:lstStyle>
          <a:p>
            <a:pPr/>
            <a:r>
              <a:t>$P,F,066,’ Fermer Pince ’,*</a:t>
            </a:r>
          </a:p>
        </p:txBody>
      </p:sp>
      <p:sp>
        <p:nvSpPr>
          <p:cNvPr id="290" name="Hauteur de la Pince :…"/>
          <p:cNvSpPr txBox="1"/>
          <p:nvPr/>
        </p:nvSpPr>
        <p:spPr>
          <a:xfrm>
            <a:off x="2617988" y="8303069"/>
            <a:ext cx="6894508" cy="1231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lnSpc>
                <a:spcPct val="100000"/>
              </a:lnSpc>
              <a:defRPr spc="-44" sz="4400">
                <a:latin typeface="Avenir Next Demi Bold"/>
                <a:ea typeface="Avenir Next Demi Bold"/>
                <a:cs typeface="Avenir Next Demi Bold"/>
                <a:sym typeface="Avenir Next Demi Bold"/>
              </a:defRPr>
            </a:pPr>
            <a:r>
              <a:t>Hauteur de la Pince :</a:t>
            </a:r>
          </a:p>
          <a:p>
            <a:pPr>
              <a:defRPr sz="2500">
                <a:solidFill>
                  <a:schemeClr val="accent5">
                    <a:hueOff val="-208605"/>
                    <a:satOff val="22839"/>
                    <a:lumOff val="-26624"/>
                  </a:schemeClr>
                </a:solidFill>
                <a:latin typeface="Arial Rounded MT Bold"/>
                <a:ea typeface="Arial Rounded MT Bold"/>
                <a:cs typeface="Arial Rounded MT Bold"/>
                <a:sym typeface="Arial Rounded MT Bold"/>
              </a:defRPr>
            </a:pPr>
            <a:r>
              <a:t>$(Pince), (Hauteur), (hauteur), (indication), *</a:t>
            </a:r>
          </a:p>
        </p:txBody>
      </p:sp>
      <p:graphicFrame>
        <p:nvGraphicFramePr>
          <p:cNvPr id="291" name="Tableau"/>
          <p:cNvGraphicFramePr/>
          <p:nvPr/>
        </p:nvGraphicFramePr>
        <p:xfrm>
          <a:off x="10991294" y="8878258"/>
          <a:ext cx="11035140" cy="3337743"/>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5517569"/>
                <a:gridCol w="5517569"/>
              </a:tblGrid>
              <a:tr h="556290">
                <a:tc>
                  <a:txBody>
                    <a:bodyPr/>
                    <a:lstStyle/>
                    <a:p>
                      <a:pPr algn="r" defTabSz="914400">
                        <a:tabLst>
                          <a:tab pos="1663700" algn="l"/>
                        </a:tabLst>
                        <a:defRPr b="0" sz="1800"/>
                      </a:pPr>
                      <a:r>
                        <a:rPr sz="2500">
                          <a:latin typeface="Monaco"/>
                          <a:ea typeface="Monaco"/>
                          <a:cs typeface="Monaco"/>
                          <a:sym typeface="Monaco"/>
                        </a:rPr>
                        <a:t>$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b="0" sz="1800"/>
                      </a:pPr>
                      <a:r>
                        <a:rPr sz="2500">
                          <a:latin typeface="Monaco"/>
                          <a:ea typeface="Monaco"/>
                          <a:cs typeface="Monaco"/>
                          <a:sym typeface="Monaco"/>
                        </a:rPr>
                        <a:t>Indication Début de la trame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P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Action sur la pince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F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Fermer </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066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Pourcentage de fermeture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 ‘ Fermer Pince ’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Indication pour le pilote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 :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Indication Fin de trame</a:t>
                      </a:r>
                    </a:p>
                  </a:txBody>
                  <a:tcPr marL="50800" marR="50800" marT="50800" marB="50800" anchor="ctr" anchorCtr="0" horzOverflow="overflow">
                    <a:lnL w="0">
                      <a:miter lim="400000"/>
                    </a:lnL>
                    <a:lnR w="0">
                      <a:miter lim="400000"/>
                    </a:lnR>
                    <a:lnT w="0">
                      <a:miter lim="400000"/>
                    </a:lnT>
                    <a:lnB w="0">
                      <a:miter lim="400000"/>
                    </a:lnB>
                  </a:tcPr>
                </a:tc>
              </a:tr>
            </a:tbl>
          </a:graphicData>
        </a:graphic>
      </p:graphicFrame>
      <p:sp>
        <p:nvSpPr>
          <p:cNvPr id="292" name="$P,H,042,’ Hauteur Pince ’,*"/>
          <p:cNvSpPr txBox="1"/>
          <p:nvPr/>
        </p:nvSpPr>
        <p:spPr>
          <a:xfrm>
            <a:off x="14619893" y="5969000"/>
            <a:ext cx="6058186"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chemeClr val="accent5">
                    <a:hueOff val="-208605"/>
                    <a:satOff val="22839"/>
                    <a:lumOff val="-26624"/>
                  </a:schemeClr>
                </a:solidFill>
                <a:latin typeface="Arial Rounded MT Bold"/>
                <a:ea typeface="Arial Rounded MT Bold"/>
                <a:cs typeface="Arial Rounded MT Bold"/>
                <a:sym typeface="Arial Rounded MT Bold"/>
              </a:defRPr>
            </a:lvl1pPr>
          </a:lstStyle>
          <a:p>
            <a:pPr/>
            <a:r>
              <a:t>$P,H,042,’ Hauteur Pince ’,*</a:t>
            </a:r>
          </a:p>
        </p:txBody>
      </p:sp>
      <p:sp>
        <p:nvSpPr>
          <p:cNvPr id="293" name="Exemple de trame pour pouvoir mettre la pince à 42 % de la hauteur maximale :"/>
          <p:cNvSpPr txBox="1"/>
          <p:nvPr/>
        </p:nvSpPr>
        <p:spPr>
          <a:xfrm>
            <a:off x="12131416" y="2984499"/>
            <a:ext cx="11035140" cy="92456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nSpc>
                <a:spcPct val="80000"/>
              </a:lnSpc>
              <a:defRPr sz="3200">
                <a:latin typeface="Andale Mono"/>
                <a:ea typeface="Andale Mono"/>
                <a:cs typeface="Andale Mono"/>
                <a:sym typeface="Andale Mono"/>
              </a:defRPr>
            </a:lvl1pPr>
          </a:lstStyle>
          <a:p>
            <a:pPr/>
            <a:r>
              <a:t>Exemple de trame pour pouvoir mettre la pince à 42 % de la hauteur maximale : </a:t>
            </a:r>
          </a:p>
        </p:txBody>
      </p:sp>
      <p:graphicFrame>
        <p:nvGraphicFramePr>
          <p:cNvPr id="294" name="Tableau"/>
          <p:cNvGraphicFramePr/>
          <p:nvPr/>
        </p:nvGraphicFramePr>
        <p:xfrm>
          <a:off x="10991294" y="8890000"/>
          <a:ext cx="11035140" cy="3337742"/>
        </p:xfrm>
        <a:graphic xmlns:a="http://schemas.openxmlformats.org/drawingml/2006/main">
          <a:graphicData uri="http://schemas.openxmlformats.org/drawingml/2006/table">
            <a:tbl>
              <a:tblPr firstCol="1" firstRow="1" lastCol="0" lastRow="0" bandCol="0" bandRow="0" rtl="0">
                <a:tableStyleId>{4C3C2611-4C71-4FC5-86AE-919BDF0F9419}</a:tableStyleId>
              </a:tblPr>
              <a:tblGrid>
                <a:gridCol w="5517569"/>
                <a:gridCol w="5517569"/>
              </a:tblGrid>
              <a:tr h="556290">
                <a:tc>
                  <a:txBody>
                    <a:bodyPr/>
                    <a:lstStyle/>
                    <a:p>
                      <a:pPr algn="r" defTabSz="914400">
                        <a:tabLst>
                          <a:tab pos="1663700" algn="l"/>
                        </a:tabLst>
                        <a:defRPr b="0" sz="1800"/>
                      </a:pPr>
                      <a:r>
                        <a:rPr sz="2500">
                          <a:latin typeface="Monaco"/>
                          <a:ea typeface="Monaco"/>
                          <a:cs typeface="Monaco"/>
                          <a:sym typeface="Monaco"/>
                        </a:rPr>
                        <a:t>$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b="0" sz="1800"/>
                      </a:pPr>
                      <a:r>
                        <a:rPr sz="2500">
                          <a:latin typeface="Monaco"/>
                          <a:ea typeface="Monaco"/>
                          <a:cs typeface="Monaco"/>
                          <a:sym typeface="Monaco"/>
                        </a:rPr>
                        <a:t>Indication Début de la trame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P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Action sur la pince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H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Hauteur </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042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Pourcentage de Hauteur</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 ‘ Hauteur Pince ’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Indication pour le pilote</a:t>
                      </a:r>
                    </a:p>
                  </a:txBody>
                  <a:tcPr marL="50800" marR="50800" marT="50800" marB="50800" anchor="ctr" anchorCtr="0" horzOverflow="overflow">
                    <a:lnL w="0">
                      <a:miter lim="400000"/>
                    </a:lnL>
                    <a:lnR w="0">
                      <a:miter lim="400000"/>
                    </a:lnR>
                    <a:lnT w="0">
                      <a:miter lim="400000"/>
                    </a:lnT>
                    <a:lnB w="0">
                      <a:miter lim="400000"/>
                    </a:lnB>
                  </a:tcPr>
                </a:tc>
              </a:tr>
              <a:tr h="556290">
                <a:tc>
                  <a:txBody>
                    <a:bodyPr/>
                    <a:lstStyle/>
                    <a:p>
                      <a:pPr algn="r" defTabSz="914400">
                        <a:tabLst>
                          <a:tab pos="1663700" algn="l"/>
                        </a:tabLst>
                        <a:defRPr b="0" sz="1800"/>
                      </a:pPr>
                      <a:r>
                        <a:rPr sz="2500">
                          <a:latin typeface="Monaco"/>
                          <a:ea typeface="Monaco"/>
                          <a:cs typeface="Monaco"/>
                          <a:sym typeface="Monaco"/>
                        </a:rPr>
                        <a:t>* :  </a:t>
                      </a:r>
                    </a:p>
                  </a:txBody>
                  <a:tcPr marL="50800" marR="50800" marT="50800" marB="50800" anchor="ctr" anchorCtr="0" horzOverflow="overflow">
                    <a:lnL w="0">
                      <a:miter lim="400000"/>
                    </a:lnL>
                    <a:lnR w="0">
                      <a:miter lim="400000"/>
                    </a:lnR>
                    <a:lnT w="0">
                      <a:miter lim="400000"/>
                    </a:lnT>
                    <a:lnB w="0">
                      <a:miter lim="400000"/>
                    </a:lnB>
                  </a:tcPr>
                </a:tc>
                <a:tc>
                  <a:txBody>
                    <a:bodyPr/>
                    <a:lstStyle/>
                    <a:p>
                      <a:pPr algn="l" defTabSz="914400">
                        <a:tabLst>
                          <a:tab pos="1663700" algn="l"/>
                        </a:tabLst>
                        <a:defRPr sz="1800"/>
                      </a:pPr>
                      <a:r>
                        <a:rPr sz="2500">
                          <a:latin typeface="Monaco"/>
                          <a:ea typeface="Monaco"/>
                          <a:cs typeface="Monaco"/>
                          <a:sym typeface="Monaco"/>
                        </a:rPr>
                        <a:t>Indication Fin de trame</a:t>
                      </a:r>
                    </a:p>
                  </a:txBody>
                  <a:tcPr marL="50800" marR="50800" marT="50800" marB="50800" anchor="ctr" anchorCtr="0" horzOverflow="overflow">
                    <a:lnL w="0">
                      <a:miter lim="400000"/>
                    </a:lnL>
                    <a:lnR w="0">
                      <a:miter lim="400000"/>
                    </a:lnR>
                    <a:lnT w="0">
                      <a:miter lim="400000"/>
                    </a:lnT>
                    <a:lnB w="0">
                      <a:miter lim="400000"/>
                    </a:lnB>
                  </a:tcPr>
                </a:tc>
              </a:tr>
            </a:tbl>
          </a:graphicData>
        </a:graphic>
      </p:graphicFrame>
      <p:sp>
        <p:nvSpPr>
          <p:cNvPr id="295" name="12 / 19"/>
          <p:cNvSpPr txBox="1"/>
          <p:nvPr/>
        </p:nvSpPr>
        <p:spPr>
          <a:xfrm>
            <a:off x="22972331" y="12613430"/>
            <a:ext cx="1093471"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12 / 19</a:t>
            </a:r>
          </a:p>
        </p:txBody>
      </p:sp>
      <p:sp>
        <p:nvSpPr>
          <p:cNvPr id="296" name="Composition des trames :"/>
          <p:cNvSpPr txBox="1"/>
          <p:nvPr/>
        </p:nvSpPr>
        <p:spPr>
          <a:xfrm>
            <a:off x="2809944" y="7136235"/>
            <a:ext cx="6568441" cy="1155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lnSpc>
                <a:spcPct val="100000"/>
              </a:lnSpc>
              <a:defRPr spc="-44" sz="4400">
                <a:latin typeface="Avenir Next Demi Bold"/>
                <a:ea typeface="Avenir Next Demi Bold"/>
                <a:cs typeface="Avenir Next Demi Bold"/>
                <a:sym typeface="Avenir Next Demi Bold"/>
              </a:defRPr>
            </a:lvl1pPr>
          </a:lstStyle>
          <a:p>
            <a:pPr/>
            <a:r>
              <a:t>Composition des trames :</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93"/>
                                        </p:tgtEl>
                                        <p:attrNameLst>
                                          <p:attrName>style.visibility</p:attrName>
                                        </p:attrNameLst>
                                      </p:cBhvr>
                                      <p:to>
                                        <p:strVal val="visible"/>
                                      </p:to>
                                    </p:set>
                                    <p:animEffect filter="wipe(left)" transition="in">
                                      <p:cBhvr>
                                        <p:cTn id="7" dur="500"/>
                                        <p:tgtEl>
                                          <p:spTgt spid="293"/>
                                        </p:tgtEl>
                                      </p:cBhvr>
                                    </p:animEffect>
                                  </p:childTnLst>
                                </p:cTn>
                              </p:par>
                            </p:childTnLst>
                          </p:cTn>
                        </p:par>
                        <p:par>
                          <p:cTn id="8" fill="hold">
                            <p:stCondLst>
                              <p:cond delay="500"/>
                            </p:stCondLst>
                            <p:childTnLst>
                              <p:par>
                                <p:cTn id="9" presetClass="entr" nodeType="afterEffect" presetSubtype="8" presetID="22" grpId="2" fill="hold">
                                  <p:stCondLst>
                                    <p:cond delay="0"/>
                                  </p:stCondLst>
                                  <p:iterate type="el" backwards="0">
                                    <p:tmAbs val="0"/>
                                  </p:iterate>
                                  <p:childTnLst>
                                    <p:set>
                                      <p:cBhvr>
                                        <p:cTn id="10" fill="hold"/>
                                        <p:tgtEl>
                                          <p:spTgt spid="292"/>
                                        </p:tgtEl>
                                        <p:attrNameLst>
                                          <p:attrName>style.visibility</p:attrName>
                                        </p:attrNameLst>
                                      </p:cBhvr>
                                      <p:to>
                                        <p:strVal val="visible"/>
                                      </p:to>
                                    </p:set>
                                    <p:animEffect filter="wipe(left)" transition="in">
                                      <p:cBhvr>
                                        <p:cTn id="11" dur="500"/>
                                        <p:tgtEl>
                                          <p:spTgt spid="292"/>
                                        </p:tgtEl>
                                      </p:cBhvr>
                                    </p:animEffect>
                                  </p:childTnLst>
                                </p:cTn>
                              </p:par>
                            </p:childTnLst>
                          </p:cTn>
                        </p:par>
                        <p:par>
                          <p:cTn id="12" fill="hold">
                            <p:stCondLst>
                              <p:cond delay="1000"/>
                            </p:stCondLst>
                            <p:childTnLst>
                              <p:par>
                                <p:cTn id="13" presetClass="entr" nodeType="afterEffect" presetSubtype="8" presetID="22" grpId="3" fill="hold">
                                  <p:stCondLst>
                                    <p:cond delay="0"/>
                                  </p:stCondLst>
                                  <p:iterate type="el" backwards="0">
                                    <p:tmAbs val="0"/>
                                  </p:iterate>
                                  <p:childTnLst>
                                    <p:set>
                                      <p:cBhvr>
                                        <p:cTn id="14" fill="hold"/>
                                        <p:tgtEl>
                                          <p:spTgt spid="294"/>
                                        </p:tgtEl>
                                        <p:attrNameLst>
                                          <p:attrName>style.visibility</p:attrName>
                                        </p:attrNameLst>
                                      </p:cBhvr>
                                      <p:to>
                                        <p:strVal val="visible"/>
                                      </p:to>
                                    </p:set>
                                    <p:animEffect filter="wipe(left)" transition="in">
                                      <p:cBhvr>
                                        <p:cTn id="15" dur="500"/>
                                        <p:tgtEl>
                                          <p:spTgt spid="294"/>
                                        </p:tgtEl>
                                      </p:cBhvr>
                                    </p:animEffect>
                                  </p:childTnLst>
                                </p:cTn>
                              </p:par>
                            </p:childTnLst>
                          </p:cTn>
                        </p:par>
                        <p:par>
                          <p:cTn id="16" fill="hold">
                            <p:stCondLst>
                              <p:cond delay="1500"/>
                            </p:stCondLst>
                            <p:childTnLst>
                              <p:par>
                                <p:cTn id="17" presetClass="entr" nodeType="afterEffect" presetSubtype="8" presetID="22" grpId="4" fill="hold">
                                  <p:stCondLst>
                                    <p:cond delay="0"/>
                                  </p:stCondLst>
                                  <p:iterate type="el" backwards="0">
                                    <p:tmAbs val="0"/>
                                  </p:iterate>
                                  <p:childTnLst>
                                    <p:set>
                                      <p:cBhvr>
                                        <p:cTn id="18" fill="hold"/>
                                        <p:tgtEl>
                                          <p:spTgt spid="290"/>
                                        </p:tgtEl>
                                        <p:attrNameLst>
                                          <p:attrName>style.visibility</p:attrName>
                                        </p:attrNameLst>
                                      </p:cBhvr>
                                      <p:to>
                                        <p:strVal val="visible"/>
                                      </p:to>
                                    </p:set>
                                    <p:animEffect filter="wipe(left)" transition="in">
                                      <p:cBhvr>
                                        <p:cTn id="19" dur="500"/>
                                        <p:tgtEl>
                                          <p:spTgt spid="290"/>
                                        </p:tgtEl>
                                      </p:cBhvr>
                                    </p:animEffect>
                                  </p:childTnLst>
                                </p:cTn>
                              </p:par>
                            </p:childTnLst>
                          </p:cTn>
                        </p:par>
                        <p:par>
                          <p:cTn id="20" fill="hold">
                            <p:stCondLst>
                              <p:cond delay="2000"/>
                            </p:stCondLst>
                            <p:childTnLst>
                              <p:par>
                                <p:cTn id="21" presetClass="exit" nodeType="afterEffect" presetSubtype="8" presetID="22" grpId="5" fill="hold">
                                  <p:stCondLst>
                                    <p:cond delay="0"/>
                                  </p:stCondLst>
                                  <p:iterate type="el" backwards="0">
                                    <p:tmAbs val="0"/>
                                  </p:iterate>
                                  <p:childTnLst>
                                    <p:animEffect filter="wipe(left)" transition="out">
                                      <p:cBhvr>
                                        <p:cTn id="22" dur="500" fill="hold"/>
                                        <p:tgtEl>
                                          <p:spTgt spid="287"/>
                                        </p:tgtEl>
                                      </p:cBhvr>
                                    </p:animEffect>
                                    <p:set>
                                      <p:cBhvr>
                                        <p:cTn id="23" fill="hold">
                                          <p:stCondLst>
                                            <p:cond delay="499"/>
                                          </p:stCondLst>
                                        </p:cTn>
                                        <p:tgtEl>
                                          <p:spTgt spid="287"/>
                                        </p:tgtEl>
                                        <p:attrNameLst>
                                          <p:attrName>style.visibility</p:attrName>
                                        </p:attrNameLst>
                                      </p:cBhvr>
                                      <p:to>
                                        <p:strVal val="hidden"/>
                                      </p:to>
                                    </p:set>
                                  </p:childTnLst>
                                </p:cTn>
                              </p:par>
                            </p:childTnLst>
                          </p:cTn>
                        </p:par>
                        <p:par>
                          <p:cTn id="24" fill="hold">
                            <p:stCondLst>
                              <p:cond delay="2500"/>
                            </p:stCondLst>
                            <p:childTnLst>
                              <p:par>
                                <p:cTn id="25" presetClass="exit" nodeType="afterEffect" presetSubtype="8" presetID="22" grpId="6" fill="hold">
                                  <p:stCondLst>
                                    <p:cond delay="0"/>
                                  </p:stCondLst>
                                  <p:iterate type="el" backwards="0">
                                    <p:tmAbs val="0"/>
                                  </p:iterate>
                                  <p:childTnLst>
                                    <p:animEffect filter="wipe(left)" transition="out">
                                      <p:cBhvr>
                                        <p:cTn id="26" dur="500" fill="hold"/>
                                        <p:tgtEl>
                                          <p:spTgt spid="288"/>
                                        </p:tgtEl>
                                      </p:cBhvr>
                                    </p:animEffect>
                                    <p:set>
                                      <p:cBhvr>
                                        <p:cTn id="27" fill="hold">
                                          <p:stCondLst>
                                            <p:cond delay="499"/>
                                          </p:stCondLst>
                                        </p:cTn>
                                        <p:tgtEl>
                                          <p:spTgt spid="288"/>
                                        </p:tgtEl>
                                        <p:attrNameLst>
                                          <p:attrName>style.visibility</p:attrName>
                                        </p:attrNameLst>
                                      </p:cBhvr>
                                      <p:to>
                                        <p:strVal val="hidden"/>
                                      </p:to>
                                    </p:set>
                                  </p:childTnLst>
                                </p:cTn>
                              </p:par>
                            </p:childTnLst>
                          </p:cTn>
                        </p:par>
                        <p:par>
                          <p:cTn id="28" fill="hold">
                            <p:stCondLst>
                              <p:cond delay="3000"/>
                            </p:stCondLst>
                            <p:childTnLst>
                              <p:par>
                                <p:cTn id="29" presetClass="exit" nodeType="afterEffect" presetSubtype="8" presetID="22" grpId="7" fill="hold">
                                  <p:stCondLst>
                                    <p:cond delay="0"/>
                                  </p:stCondLst>
                                  <p:iterate type="el" backwards="0">
                                    <p:tmAbs val="0"/>
                                  </p:iterate>
                                  <p:childTnLst>
                                    <p:animEffect filter="wipe(left)" transition="out">
                                      <p:cBhvr>
                                        <p:cTn id="30" dur="500" fill="hold"/>
                                        <p:tgtEl>
                                          <p:spTgt spid="289"/>
                                        </p:tgtEl>
                                      </p:cBhvr>
                                    </p:animEffect>
                                    <p:set>
                                      <p:cBhvr>
                                        <p:cTn id="31" fill="hold">
                                          <p:stCondLst>
                                            <p:cond delay="499"/>
                                          </p:stCondLst>
                                        </p:cTn>
                                        <p:tgtEl>
                                          <p:spTgt spid="289"/>
                                        </p:tgtEl>
                                        <p:attrNameLst>
                                          <p:attrName>style.visibility</p:attrName>
                                        </p:attrNameLst>
                                      </p:cBhvr>
                                      <p:to>
                                        <p:strVal val="hidden"/>
                                      </p:to>
                                    </p:set>
                                  </p:childTnLst>
                                </p:cTn>
                              </p:par>
                            </p:childTnLst>
                          </p:cTn>
                        </p:par>
                        <p:par>
                          <p:cTn id="32" fill="hold">
                            <p:stCondLst>
                              <p:cond delay="3500"/>
                            </p:stCondLst>
                            <p:childTnLst>
                              <p:par>
                                <p:cTn id="33" presetClass="exit" nodeType="afterEffect" presetSubtype="8" presetID="22" grpId="8" fill="hold">
                                  <p:stCondLst>
                                    <p:cond delay="0"/>
                                  </p:stCondLst>
                                  <p:iterate type="el" backwards="0">
                                    <p:tmAbs val="0"/>
                                  </p:iterate>
                                  <p:childTnLst>
                                    <p:animEffect filter="wipe(left)" transition="out">
                                      <p:cBhvr>
                                        <p:cTn id="34" dur="500" fill="hold"/>
                                        <p:tgtEl>
                                          <p:spTgt spid="291"/>
                                        </p:tgtEl>
                                      </p:cBhvr>
                                    </p:animEffect>
                                    <p:set>
                                      <p:cBhvr>
                                        <p:cTn id="35" fill="hold">
                                          <p:stCondLst>
                                            <p:cond delay="499"/>
                                          </p:stCondLst>
                                        </p:cTn>
                                        <p:tgtEl>
                                          <p:spTgt spid="291"/>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0" grpId="4"/>
      <p:bldP build="whole" bldLvl="1" animBg="1" rev="0" advAuto="0" spid="287" grpId="5"/>
      <p:bldP build="whole" bldLvl="1" animBg="1" rev="0" advAuto="0" spid="293" grpId="1"/>
      <p:bldP build="whole" bldLvl="1" animBg="1" rev="0" advAuto="0" spid="291" grpId="8"/>
      <p:bldP build="whole" bldLvl="1" animBg="1" rev="0" advAuto="0" spid="288" grpId="6"/>
      <p:bldP build="whole" bldLvl="1" animBg="1" rev="0" advAuto="0" spid="294" grpId="3"/>
      <p:bldP build="whole" bldLvl="1" animBg="1" rev="0" advAuto="0" spid="289" grpId="7"/>
      <p:bldP build="whole" bldLvl="1" animBg="1" rev="0" advAuto="0" spid="292"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Type de trame GPS"/>
          <p:cNvSpPr txBox="1"/>
          <p:nvPr>
            <p:ph type="title"/>
          </p:nvPr>
        </p:nvSpPr>
        <p:spPr>
          <a:prstGeom prst="rect">
            <a:avLst/>
          </a:prstGeom>
        </p:spPr>
        <p:txBody>
          <a:bodyPr/>
          <a:lstStyle/>
          <a:p>
            <a:pPr/>
            <a:r>
              <a:t>Type de trame GPS</a:t>
            </a:r>
          </a:p>
        </p:txBody>
      </p:sp>
      <p:sp>
        <p:nvSpPr>
          <p:cNvPr id="299" name="Réception des trames GPS :…"/>
          <p:cNvSpPr txBox="1"/>
          <p:nvPr>
            <p:ph type="body" sz="quarter" idx="1"/>
          </p:nvPr>
        </p:nvSpPr>
        <p:spPr>
          <a:xfrm>
            <a:off x="1219200" y="7239000"/>
            <a:ext cx="9753600" cy="5416550"/>
          </a:xfrm>
          <a:prstGeom prst="rect">
            <a:avLst/>
          </a:prstGeom>
        </p:spPr>
        <p:txBody>
          <a:bodyPr/>
          <a:lstStyle/>
          <a:p>
            <a:pPr defTabSz="2438400">
              <a:lnSpc>
                <a:spcPct val="90000"/>
              </a:lnSpc>
              <a:defRPr spc="0" sz="4000">
                <a:latin typeface="Arial Rounded MT Bold"/>
                <a:ea typeface="Arial Rounded MT Bold"/>
                <a:cs typeface="Arial Rounded MT Bold"/>
                <a:sym typeface="Arial Rounded MT Bold"/>
              </a:defRPr>
            </a:pPr>
            <a:r>
              <a:t>Réception des trames GPS :</a:t>
            </a:r>
          </a:p>
          <a:p>
            <a:pPr defTabSz="2438400">
              <a:lnSpc>
                <a:spcPct val="90000"/>
              </a:lnSpc>
              <a:defRPr spc="0" sz="4000">
                <a:latin typeface="Arial Rounded MT Bold"/>
                <a:ea typeface="Arial Rounded MT Bold"/>
                <a:cs typeface="Arial Rounded MT Bold"/>
                <a:sym typeface="Arial Rounded MT Bold"/>
              </a:defRPr>
            </a:pPr>
            <a:r>
              <a:t> </a:t>
            </a:r>
          </a:p>
          <a:p>
            <a:pPr defTabSz="2438400">
              <a:lnSpc>
                <a:spcPct val="90000"/>
              </a:lnSpc>
              <a:defRPr spc="0" sz="4000">
                <a:solidFill>
                  <a:schemeClr val="accent5">
                    <a:hueOff val="-208605"/>
                    <a:satOff val="22839"/>
                    <a:lumOff val="-26624"/>
                  </a:schemeClr>
                </a:solidFill>
                <a:latin typeface="Arial Rounded MT Bold"/>
                <a:ea typeface="Arial Rounded MT Bold"/>
                <a:cs typeface="Arial Rounded MT Bold"/>
                <a:sym typeface="Arial Rounded MT Bold"/>
              </a:defRPr>
            </a:pPr>
            <a:r>
              <a:t>Utilisation du type de trame GPRMC</a:t>
            </a:r>
          </a:p>
        </p:txBody>
      </p:sp>
      <p:sp>
        <p:nvSpPr>
          <p:cNvPr id="300" name="$GPRMC,053740.000,A,2503.6319,N,12136.0099,E,2.69,79.65,100106,,,A*53…"/>
          <p:cNvSpPr txBox="1"/>
          <p:nvPr/>
        </p:nvSpPr>
        <p:spPr>
          <a:xfrm>
            <a:off x="11363777" y="2491739"/>
            <a:ext cx="12570418" cy="79959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2438338">
              <a:lnSpc>
                <a:spcPct val="80000"/>
              </a:lnSpc>
              <a:spcBef>
                <a:spcPts val="2400"/>
              </a:spcBef>
              <a:defRPr sz="2300">
                <a:solidFill>
                  <a:schemeClr val="accent5">
                    <a:hueOff val="-208605"/>
                    <a:satOff val="22839"/>
                    <a:lumOff val="-26624"/>
                  </a:schemeClr>
                </a:solidFill>
                <a:latin typeface="Arial Rounded MT Bold"/>
                <a:ea typeface="Arial Rounded MT Bold"/>
                <a:cs typeface="Arial Rounded MT Bold"/>
                <a:sym typeface="Arial Rounded MT Bold"/>
              </a:defRPr>
            </a:pPr>
            <a:r>
              <a:t>$GPRMC,053740.000,A,2503.6319,N,12136.0099,E,2.69,79.65,100106,,,A*53</a:t>
            </a:r>
          </a:p>
          <a:p>
            <a:pPr algn="l" defTabSz="2438338">
              <a:lnSpc>
                <a:spcPct val="80000"/>
              </a:lnSpc>
              <a:spcBef>
                <a:spcPts val="2400"/>
              </a:spcBef>
              <a:defRPr sz="2300">
                <a:solidFill>
                  <a:srgbClr val="5E5E5E"/>
                </a:solidFill>
                <a:latin typeface="Arial Rounded MT Bold"/>
                <a:ea typeface="Arial Rounded MT Bold"/>
                <a:cs typeface="Arial Rounded MT Bold"/>
                <a:sym typeface="Arial Rounded MT Bold"/>
              </a:defRPr>
            </a:pP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$GPRMC       : type de trame</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053740.000   : heure </a:t>
            </a:r>
            <a:r>
              <a:rPr>
                <a:hlinkClick r:id="rId2" invalidUrl="" action="" tgtFrame="" tooltip="" history="1" highlightClick="0" endSnd="0"/>
              </a:rPr>
              <a:t>UTC</a:t>
            </a:r>
            <a:r>
              <a:t> exprimée en hhmmss.sss : 5 h 37 min 40 s</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A            : état A=données valides, V=données invalides</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2503.6319    : Latitude exprimée en ddmm.mmmm : 25° 03.6319' = 25° 03' 37,914"</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N            : indicateur de latitude N=nord, S=sud</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12136.0099   : Longitude exprimée en dddmm.mmmm : 121° 36.0099' = 121° 36' 00,594"</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E            : indicateur de longitude E=est, W=ouest</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2.69         : vitesse sur le fond en </a:t>
            </a:r>
            <a:r>
              <a:rPr>
                <a:hlinkClick r:id="rId3" invalidUrl="" action="" tgtFrame="" tooltip="" history="1" highlightClick="0" endSnd="0"/>
              </a:rPr>
              <a:t>nœuds</a:t>
            </a:r>
            <a:r>
              <a:t> (2,69 nd = 3,10 </a:t>
            </a:r>
            <a:r>
              <a:rPr>
                <a:hlinkClick r:id="rId4" invalidUrl="" action="" tgtFrame="" tooltip="" history="1" highlightClick="0" endSnd="0"/>
              </a:rPr>
              <a:t>mph</a:t>
            </a:r>
            <a:r>
              <a:t> = 4,98 </a:t>
            </a:r>
            <a:r>
              <a:rPr>
                <a:hlinkClick r:id="rId5" invalidUrl="" action="" tgtFrame="" tooltip="" history="1" highlightClick="0" endSnd="0"/>
              </a:rPr>
              <a:t>km/h</a:t>
            </a:r>
            <a:r>
              <a:t>)</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79.65        : </a:t>
            </a:r>
            <a:r>
              <a:rPr>
                <a:hlinkClick r:id="rId6" invalidUrl="" action="" tgtFrame="" tooltip="" history="1" highlightClick="0" endSnd="0"/>
              </a:rPr>
              <a:t>route</a:t>
            </a:r>
            <a:r>
              <a:t> sur le fond en degrés</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100106       : date exprimée en </a:t>
            </a:r>
            <a:r>
              <a:rPr>
                <a:hlinkClick r:id="rId7" invalidUrl="" action="" tgtFrame="" tooltip="" history="1" highlightClick="0" endSnd="0"/>
              </a:rPr>
              <a:t>qqmmaa</a:t>
            </a:r>
            <a:r>
              <a:t> : 10 janvier 2006</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            : </a:t>
            </a:r>
            <a:r>
              <a:rPr>
                <a:hlinkClick r:id="rId8" invalidUrl="" action="" tgtFrame="" tooltip="" history="1" highlightClick="0" endSnd="0"/>
              </a:rPr>
              <a:t>déclinaison magnétique</a:t>
            </a:r>
            <a:r>
              <a:t> en degrés (souvent vide pour un GPS)</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            : sens de la déclinaison E=est, W=ouest (souvent vide pour un GPS)</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A            : mode de positionnement A=autonome, D=DGPS, E=DR</a:t>
            </a:r>
          </a:p>
          <a:p>
            <a:pPr algn="l" defTabSz="2438338">
              <a:lnSpc>
                <a:spcPct val="80000"/>
              </a:lnSpc>
              <a:spcBef>
                <a:spcPts val="1500"/>
              </a:spcBef>
              <a:defRPr sz="2300">
                <a:solidFill>
                  <a:srgbClr val="5E5E5E"/>
                </a:solidFill>
                <a:latin typeface="Arial Rounded MT Bold"/>
                <a:ea typeface="Arial Rounded MT Bold"/>
                <a:cs typeface="Arial Rounded MT Bold"/>
                <a:sym typeface="Arial Rounded MT Bold"/>
              </a:defRPr>
            </a:pPr>
            <a:r>
              <a:t>*53          : somme de contrôle de parité au format </a:t>
            </a:r>
            <a:r>
              <a:rPr>
                <a:hlinkClick r:id="rId9" invalidUrl="" action="" tgtFrame="" tooltip="" history="1" highlightClick="0" endSnd="0"/>
              </a:rPr>
              <a:t>hexadécimal</a:t>
            </a:r>
          </a:p>
        </p:txBody>
      </p:sp>
      <p:sp>
        <p:nvSpPr>
          <p:cNvPr id="301" name="Ce que je réceptionne : Latitude,Longitude,Heure,Date…"/>
          <p:cNvSpPr txBox="1"/>
          <p:nvPr/>
        </p:nvSpPr>
        <p:spPr>
          <a:xfrm>
            <a:off x="11734407" y="10461357"/>
            <a:ext cx="11829158" cy="12395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700">
                <a:solidFill>
                  <a:schemeClr val="accent5">
                    <a:hueOff val="-65973"/>
                    <a:satOff val="18050"/>
                    <a:lumOff val="-15912"/>
                  </a:schemeClr>
                </a:solidFill>
                <a:latin typeface="Arial Rounded MT Bold"/>
                <a:ea typeface="Arial Rounded MT Bold"/>
                <a:cs typeface="Arial Rounded MT Bold"/>
                <a:sym typeface="Arial Rounded MT Bold"/>
              </a:defRPr>
            </a:pPr>
            <a:r>
              <a:t>Ce que je réceptionne : Latitude,Longitude,Heure,Date</a:t>
            </a:r>
          </a:p>
          <a:p>
            <a:pPr>
              <a:defRPr sz="2700">
                <a:latin typeface="Arial Rounded MT Bold"/>
                <a:ea typeface="Arial Rounded MT Bold"/>
                <a:cs typeface="Arial Rounded MT Bold"/>
                <a:sym typeface="Arial Rounded MT Bold"/>
              </a:defRPr>
            </a:pPr>
          </a:p>
          <a:p>
            <a:pPr>
              <a:defRPr sz="2700">
                <a:solidFill>
                  <a:schemeClr val="accent5">
                    <a:hueOff val="-65973"/>
                    <a:satOff val="18050"/>
                    <a:lumOff val="-15912"/>
                  </a:schemeClr>
                </a:solidFill>
                <a:latin typeface="Arial Rounded MT Bold"/>
                <a:ea typeface="Arial Rounded MT Bold"/>
                <a:cs typeface="Arial Rounded MT Bold"/>
                <a:sym typeface="Arial Rounded MT Bold"/>
              </a:defRPr>
            </a:pPr>
            <a:r>
              <a:t>Dans ce cas j’aurais reçu :  2503.6319,12136.0099,053740.000,100106</a:t>
            </a:r>
          </a:p>
        </p:txBody>
      </p:sp>
      <p:pic>
        <p:nvPicPr>
          <p:cNvPr id="302" name="Image" descr="Image"/>
          <p:cNvPicPr>
            <a:picLocks noChangeAspect="1"/>
          </p:cNvPicPr>
          <p:nvPr/>
        </p:nvPicPr>
        <p:blipFill>
          <a:blip r:embed="rId10">
            <a:extLst/>
          </a:blip>
          <a:stretch>
            <a:fillRect/>
          </a:stretch>
        </p:blipFill>
        <p:spPr>
          <a:xfrm>
            <a:off x="12538797" y="3959820"/>
            <a:ext cx="10220378" cy="5117585"/>
          </a:xfrm>
          <a:prstGeom prst="rect">
            <a:avLst/>
          </a:prstGeom>
          <a:ln w="12700">
            <a:miter lim="400000"/>
          </a:ln>
        </p:spPr>
      </p:pic>
      <p:sp>
        <p:nvSpPr>
          <p:cNvPr id="303" name="Ce code permet de lire les données reçues et mettre dans des variables les différents éléments reçus tels que la latitude, la longitude la date et l’heure"/>
          <p:cNvSpPr txBox="1"/>
          <p:nvPr/>
        </p:nvSpPr>
        <p:spPr>
          <a:xfrm>
            <a:off x="13831831" y="1748923"/>
            <a:ext cx="7634311" cy="145034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500"/>
            </a:lvl1pPr>
          </a:lstStyle>
          <a:p>
            <a:pPr/>
            <a:r>
              <a:t>Ce code permet de lire les données reçues et mettre dans des variables les différents éléments reçus tels que la latitude, la longitude la date et l’heure</a:t>
            </a:r>
          </a:p>
        </p:txBody>
      </p:sp>
      <p:sp>
        <p:nvSpPr>
          <p:cNvPr id="304" name="Dans ce cas :…"/>
          <p:cNvSpPr txBox="1"/>
          <p:nvPr/>
        </p:nvSpPr>
        <p:spPr>
          <a:xfrm>
            <a:off x="17676750" y="7609664"/>
            <a:ext cx="5144320" cy="24777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solidFill>
                  <a:schemeClr val="accent5">
                    <a:hueOff val="-208605"/>
                    <a:satOff val="22839"/>
                    <a:lumOff val="-26624"/>
                  </a:schemeClr>
                </a:solidFill>
                <a:latin typeface="Monaco"/>
                <a:ea typeface="Monaco"/>
                <a:cs typeface="Monaco"/>
                <a:sym typeface="Monaco"/>
              </a:defRPr>
            </a:pPr>
            <a:r>
              <a:t>Dans ce cas : </a:t>
            </a:r>
          </a:p>
          <a:p>
            <a:pPr>
              <a:defRPr sz="3000">
                <a:solidFill>
                  <a:schemeClr val="accent5">
                    <a:hueOff val="-208605"/>
                    <a:satOff val="22839"/>
                    <a:lumOff val="-26624"/>
                  </a:schemeClr>
                </a:solidFill>
                <a:latin typeface="Monaco"/>
                <a:ea typeface="Monaco"/>
                <a:cs typeface="Monaco"/>
                <a:sym typeface="Monaco"/>
              </a:defRPr>
            </a:pPr>
            <a:r>
              <a:t>Latitude : 2503.6319</a:t>
            </a:r>
          </a:p>
          <a:p>
            <a:pPr>
              <a:defRPr sz="3000">
                <a:solidFill>
                  <a:schemeClr val="accent5">
                    <a:hueOff val="-208605"/>
                    <a:satOff val="22839"/>
                    <a:lumOff val="-26624"/>
                  </a:schemeClr>
                </a:solidFill>
                <a:latin typeface="Monaco"/>
                <a:ea typeface="Monaco"/>
                <a:cs typeface="Monaco"/>
                <a:sym typeface="Monaco"/>
              </a:defRPr>
            </a:pPr>
            <a:r>
              <a:t>Longitude : 12136.0099</a:t>
            </a:r>
          </a:p>
          <a:p>
            <a:pPr>
              <a:defRPr sz="3000">
                <a:solidFill>
                  <a:schemeClr val="accent5">
                    <a:hueOff val="-208605"/>
                    <a:satOff val="22839"/>
                    <a:lumOff val="-26624"/>
                  </a:schemeClr>
                </a:solidFill>
                <a:latin typeface="Monaco"/>
                <a:ea typeface="Monaco"/>
                <a:cs typeface="Monaco"/>
                <a:sym typeface="Monaco"/>
              </a:defRPr>
            </a:pPr>
            <a:r>
              <a:t>Heure : 0537404.000</a:t>
            </a:r>
          </a:p>
          <a:p>
            <a:pPr>
              <a:defRPr sz="3000">
                <a:solidFill>
                  <a:schemeClr val="accent5">
                    <a:hueOff val="-208605"/>
                    <a:satOff val="22839"/>
                    <a:lumOff val="-26624"/>
                  </a:schemeClr>
                </a:solidFill>
                <a:latin typeface="Monaco"/>
                <a:ea typeface="Monaco"/>
                <a:cs typeface="Monaco"/>
                <a:sym typeface="Monaco"/>
              </a:defRPr>
            </a:pPr>
            <a:r>
              <a:t>Date : 100106</a:t>
            </a:r>
          </a:p>
        </p:txBody>
      </p:sp>
      <p:sp>
        <p:nvSpPr>
          <p:cNvPr id="305" name="13 / 19"/>
          <p:cNvSpPr txBox="1"/>
          <p:nvPr/>
        </p:nvSpPr>
        <p:spPr>
          <a:xfrm>
            <a:off x="22968521" y="12613430"/>
            <a:ext cx="1101091"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13 / 19</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303"/>
                                        </p:tgtEl>
                                        <p:attrNameLst>
                                          <p:attrName>style.visibility</p:attrName>
                                        </p:attrNameLst>
                                      </p:cBhvr>
                                      <p:to>
                                        <p:strVal val="visible"/>
                                      </p:to>
                                    </p:set>
                                    <p:animEffect filter="wipe(left)" transition="in">
                                      <p:cBhvr>
                                        <p:cTn id="7" dur="600"/>
                                        <p:tgtEl>
                                          <p:spTgt spid="303"/>
                                        </p:tgtEl>
                                      </p:cBhvr>
                                    </p:animEffect>
                                  </p:childTnLst>
                                </p:cTn>
                              </p:par>
                            </p:childTnLst>
                          </p:cTn>
                        </p:par>
                        <p:par>
                          <p:cTn id="8" fill="hold">
                            <p:stCondLst>
                              <p:cond delay="600"/>
                            </p:stCondLst>
                            <p:childTnLst>
                              <p:par>
                                <p:cTn id="9" presetClass="entr" nodeType="afterEffect" presetSubtype="8" presetID="22" grpId="2" fill="hold">
                                  <p:stCondLst>
                                    <p:cond delay="0"/>
                                  </p:stCondLst>
                                  <p:iterate type="el" backwards="0">
                                    <p:tmAbs val="0"/>
                                  </p:iterate>
                                  <p:childTnLst>
                                    <p:set>
                                      <p:cBhvr>
                                        <p:cTn id="10" fill="hold"/>
                                        <p:tgtEl>
                                          <p:spTgt spid="302"/>
                                        </p:tgtEl>
                                        <p:attrNameLst>
                                          <p:attrName>style.visibility</p:attrName>
                                        </p:attrNameLst>
                                      </p:cBhvr>
                                      <p:to>
                                        <p:strVal val="visible"/>
                                      </p:to>
                                    </p:set>
                                    <p:animEffect filter="wipe(left)" transition="in">
                                      <p:cBhvr>
                                        <p:cTn id="11" dur="600"/>
                                        <p:tgtEl>
                                          <p:spTgt spid="302"/>
                                        </p:tgtEl>
                                      </p:cBhvr>
                                    </p:animEffect>
                                  </p:childTnLst>
                                </p:cTn>
                              </p:par>
                            </p:childTnLst>
                          </p:cTn>
                        </p:par>
                        <p:par>
                          <p:cTn id="12" fill="hold">
                            <p:stCondLst>
                              <p:cond delay="1200"/>
                            </p:stCondLst>
                            <p:childTnLst>
                              <p:par>
                                <p:cTn id="13" presetClass="exit" nodeType="afterEffect" presetSubtype="8" presetID="22" grpId="3" fill="hold">
                                  <p:stCondLst>
                                    <p:cond delay="0"/>
                                  </p:stCondLst>
                                  <p:iterate type="el" backwards="0">
                                    <p:tmAbs val="0"/>
                                  </p:iterate>
                                  <p:childTnLst>
                                    <p:animEffect filter="wipe(left)" transition="out">
                                      <p:cBhvr>
                                        <p:cTn id="14" dur="600" fill="hold"/>
                                        <p:tgtEl>
                                          <p:spTgt spid="300"/>
                                        </p:tgtEl>
                                      </p:cBhvr>
                                    </p:animEffect>
                                    <p:set>
                                      <p:cBhvr>
                                        <p:cTn id="15" fill="hold">
                                          <p:stCondLst>
                                            <p:cond delay="599"/>
                                          </p:stCondLst>
                                        </p:cTn>
                                        <p:tgtEl>
                                          <p:spTgt spid="300"/>
                                        </p:tgtEl>
                                        <p:attrNameLst>
                                          <p:attrName>style.visibility</p:attrName>
                                        </p:attrNameLst>
                                      </p:cBhvr>
                                      <p:to>
                                        <p:strVal val="hidden"/>
                                      </p:to>
                                    </p:set>
                                  </p:childTnLst>
                                </p:cTn>
                              </p:par>
                            </p:childTnLst>
                          </p:cTn>
                        </p:par>
                        <p:par>
                          <p:cTn id="16" fill="hold">
                            <p:stCondLst>
                              <p:cond delay="1800"/>
                            </p:stCondLst>
                            <p:childTnLst>
                              <p:par>
                                <p:cTn id="17" presetClass="entr" nodeType="afterEffect" presetSubtype="8" presetID="22" grpId="4" fill="hold">
                                  <p:stCondLst>
                                    <p:cond delay="0"/>
                                  </p:stCondLst>
                                  <p:iterate type="el" backwards="0">
                                    <p:tmAbs val="0"/>
                                  </p:iterate>
                                  <p:childTnLst>
                                    <p:set>
                                      <p:cBhvr>
                                        <p:cTn id="18" fill="hold"/>
                                        <p:tgtEl>
                                          <p:spTgt spid="304"/>
                                        </p:tgtEl>
                                        <p:attrNameLst>
                                          <p:attrName>style.visibility</p:attrName>
                                        </p:attrNameLst>
                                      </p:cBhvr>
                                      <p:to>
                                        <p:strVal val="visible"/>
                                      </p:to>
                                    </p:set>
                                    <p:animEffect filter="wipe(left)" transition="in">
                                      <p:cBhvr>
                                        <p:cTn id="19" dur="600"/>
                                        <p:tgtEl>
                                          <p:spTgt spid="30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0" grpId="3"/>
      <p:bldP build="whole" bldLvl="1" animBg="1" rev="0" advAuto="0" spid="302" grpId="2"/>
      <p:bldP build="whole" bldLvl="1" animBg="1" rev="0" advAuto="0" spid="303" grpId="1"/>
      <p:bldP build="whole" bldLvl="1" animBg="1" rev="0" advAuto="0" spid="304" grpId="4"/>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Librairie utilisé"/>
          <p:cNvSpPr txBox="1"/>
          <p:nvPr>
            <p:ph type="title"/>
          </p:nvPr>
        </p:nvSpPr>
        <p:spPr>
          <a:prstGeom prst="rect">
            <a:avLst/>
          </a:prstGeom>
        </p:spPr>
        <p:txBody>
          <a:bodyPr/>
          <a:lstStyle/>
          <a:p>
            <a:pPr/>
            <a:r>
              <a:t>Librairie utilisé</a:t>
            </a:r>
          </a:p>
        </p:txBody>
      </p:sp>
      <p:sp>
        <p:nvSpPr>
          <p:cNvPr id="308" name="SDL, OpenCV"/>
          <p:cNvSpPr txBox="1"/>
          <p:nvPr>
            <p:ph type="body" sz="quarter" idx="1"/>
          </p:nvPr>
        </p:nvSpPr>
        <p:spPr>
          <a:xfrm>
            <a:off x="1219200" y="7239000"/>
            <a:ext cx="9753600" cy="5416550"/>
          </a:xfrm>
          <a:prstGeom prst="rect">
            <a:avLst/>
          </a:prstGeom>
        </p:spPr>
        <p:txBody>
          <a:bodyPr/>
          <a:lstStyle/>
          <a:p>
            <a:pPr/>
            <a:r>
              <a:t>SDL, OpenCV</a:t>
            </a:r>
          </a:p>
        </p:txBody>
      </p:sp>
      <p:pic>
        <p:nvPicPr>
          <p:cNvPr id="309" name="Image" descr="Image"/>
          <p:cNvPicPr>
            <a:picLocks noChangeAspect="1"/>
          </p:cNvPicPr>
          <p:nvPr/>
        </p:nvPicPr>
        <p:blipFill>
          <a:blip r:embed="rId2">
            <a:extLst/>
          </a:blip>
          <a:stretch>
            <a:fillRect/>
          </a:stretch>
        </p:blipFill>
        <p:spPr>
          <a:xfrm>
            <a:off x="11716262" y="356028"/>
            <a:ext cx="12869869" cy="6703057"/>
          </a:xfrm>
          <a:prstGeom prst="rect">
            <a:avLst/>
          </a:prstGeom>
          <a:ln w="12700">
            <a:miter lim="400000"/>
          </a:ln>
        </p:spPr>
      </p:pic>
      <p:pic>
        <p:nvPicPr>
          <p:cNvPr id="310" name="Image" descr="Image"/>
          <p:cNvPicPr>
            <a:picLocks noChangeAspect="1"/>
          </p:cNvPicPr>
          <p:nvPr/>
        </p:nvPicPr>
        <p:blipFill>
          <a:blip r:embed="rId3">
            <a:extLst/>
          </a:blip>
          <a:stretch>
            <a:fillRect/>
          </a:stretch>
        </p:blipFill>
        <p:spPr>
          <a:xfrm>
            <a:off x="15740873" y="7206549"/>
            <a:ext cx="4820648" cy="5937431"/>
          </a:xfrm>
          <a:prstGeom prst="rect">
            <a:avLst/>
          </a:prstGeom>
          <a:ln w="12700">
            <a:miter lim="400000"/>
          </a:ln>
        </p:spPr>
      </p:pic>
      <p:sp>
        <p:nvSpPr>
          <p:cNvPr id="311" name="Mise en place du Joystick…"/>
          <p:cNvSpPr txBox="1"/>
          <p:nvPr/>
        </p:nvSpPr>
        <p:spPr>
          <a:xfrm>
            <a:off x="2864334" y="8320533"/>
            <a:ext cx="6401817" cy="2057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000">
                <a:latin typeface="Avenir Next Regular"/>
                <a:ea typeface="Avenir Next Regular"/>
                <a:cs typeface="Avenir Next Regular"/>
                <a:sym typeface="Avenir Next Regular"/>
              </a:defRPr>
            </a:pPr>
            <a:r>
              <a:t>Mise en place du Joystick</a:t>
            </a:r>
          </a:p>
          <a:p>
            <a:pPr>
              <a:defRPr b="1" sz="4000">
                <a:latin typeface="Avenir Next Regular"/>
                <a:ea typeface="Avenir Next Regular"/>
                <a:cs typeface="Avenir Next Regular"/>
                <a:sym typeface="Avenir Next Regular"/>
              </a:defRPr>
            </a:pPr>
            <a:r>
              <a:t>Et </a:t>
            </a:r>
          </a:p>
          <a:p>
            <a:pPr>
              <a:defRPr b="1" sz="4000">
                <a:latin typeface="Avenir Next Regular"/>
                <a:ea typeface="Avenir Next Regular"/>
                <a:cs typeface="Avenir Next Regular"/>
                <a:sym typeface="Avenir Next Regular"/>
              </a:defRPr>
            </a:pPr>
            <a:r>
              <a:t>de la Caméra</a:t>
            </a:r>
          </a:p>
        </p:txBody>
      </p:sp>
      <p:sp>
        <p:nvSpPr>
          <p:cNvPr id="312" name="14 / 19"/>
          <p:cNvSpPr txBox="1"/>
          <p:nvPr/>
        </p:nvSpPr>
        <p:spPr>
          <a:xfrm>
            <a:off x="22959758" y="12613430"/>
            <a:ext cx="1118617"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14 / 19</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Différentes parties de L’IHM"/>
          <p:cNvSpPr txBox="1"/>
          <p:nvPr>
            <p:ph type="title"/>
          </p:nvPr>
        </p:nvSpPr>
        <p:spPr>
          <a:prstGeom prst="rect">
            <a:avLst/>
          </a:prstGeom>
        </p:spPr>
        <p:txBody>
          <a:bodyPr/>
          <a:lstStyle>
            <a:lvl1pPr defTabSz="2023872">
              <a:defRPr spc="-69" sz="6972"/>
            </a:lvl1pPr>
          </a:lstStyle>
          <a:p>
            <a:pPr/>
            <a:r>
              <a:t>Différentes parties de L’IHM</a:t>
            </a:r>
          </a:p>
        </p:txBody>
      </p:sp>
      <p:sp>
        <p:nvSpPr>
          <p:cNvPr id="315" name="Identification du pilote avec le nom et le site de l’expédition une fois ces champs remplis ces informations viendront s’insérez dans la base de données"/>
          <p:cNvSpPr txBox="1"/>
          <p:nvPr>
            <p:ph type="body" sz="quarter" idx="1"/>
          </p:nvPr>
        </p:nvSpPr>
        <p:spPr>
          <a:xfrm>
            <a:off x="1219200" y="7239000"/>
            <a:ext cx="9753600" cy="5416550"/>
          </a:xfrm>
          <a:prstGeom prst="rect">
            <a:avLst/>
          </a:prstGeom>
        </p:spPr>
        <p:txBody>
          <a:bodyPr/>
          <a:lstStyle/>
          <a:p>
            <a:pPr/>
            <a:r>
              <a:t>Identification du pilote avec le nom et le site de l’expédition une fois ces champs remplis ces informations viendront s’insérez dans la base de données</a:t>
            </a:r>
          </a:p>
        </p:txBody>
      </p:sp>
      <p:pic>
        <p:nvPicPr>
          <p:cNvPr id="316" name="Image" descr="Image"/>
          <p:cNvPicPr>
            <a:picLocks noChangeAspect="1"/>
          </p:cNvPicPr>
          <p:nvPr/>
        </p:nvPicPr>
        <p:blipFill>
          <a:blip r:embed="rId2">
            <a:extLst/>
          </a:blip>
          <a:stretch>
            <a:fillRect/>
          </a:stretch>
        </p:blipFill>
        <p:spPr>
          <a:xfrm>
            <a:off x="15350286" y="2212354"/>
            <a:ext cx="4597401" cy="1346201"/>
          </a:xfrm>
          <a:prstGeom prst="rect">
            <a:avLst/>
          </a:prstGeom>
          <a:ln w="12700">
            <a:miter lim="400000"/>
          </a:ln>
        </p:spPr>
      </p:pic>
      <p:pic>
        <p:nvPicPr>
          <p:cNvPr id="317" name="Image" descr="Image"/>
          <p:cNvPicPr>
            <a:picLocks noChangeAspect="1"/>
          </p:cNvPicPr>
          <p:nvPr/>
        </p:nvPicPr>
        <p:blipFill>
          <a:blip r:embed="rId3">
            <a:extLst/>
          </a:blip>
          <a:stretch>
            <a:fillRect/>
          </a:stretch>
        </p:blipFill>
        <p:spPr>
          <a:xfrm>
            <a:off x="11906870" y="5178765"/>
            <a:ext cx="11484234" cy="5819864"/>
          </a:xfrm>
          <a:prstGeom prst="rect">
            <a:avLst/>
          </a:prstGeom>
          <a:ln w="12700">
            <a:miter lim="400000"/>
          </a:ln>
        </p:spPr>
      </p:pic>
      <p:pic>
        <p:nvPicPr>
          <p:cNvPr id="318" name="Image" descr="Image"/>
          <p:cNvPicPr>
            <a:picLocks noChangeAspect="1"/>
          </p:cNvPicPr>
          <p:nvPr/>
        </p:nvPicPr>
        <p:blipFill>
          <a:blip r:embed="rId4">
            <a:extLst/>
          </a:blip>
          <a:stretch>
            <a:fillRect/>
          </a:stretch>
        </p:blipFill>
        <p:spPr>
          <a:xfrm>
            <a:off x="13214718" y="5943718"/>
            <a:ext cx="8868535" cy="1828564"/>
          </a:xfrm>
          <a:prstGeom prst="rect">
            <a:avLst/>
          </a:prstGeom>
          <a:ln w="12700">
            <a:miter lim="400000"/>
          </a:ln>
        </p:spPr>
      </p:pic>
      <p:pic>
        <p:nvPicPr>
          <p:cNvPr id="319" name="Image" descr="Image"/>
          <p:cNvPicPr>
            <a:picLocks noChangeAspect="1"/>
          </p:cNvPicPr>
          <p:nvPr/>
        </p:nvPicPr>
        <p:blipFill>
          <a:blip r:embed="rId5">
            <a:extLst/>
          </a:blip>
          <a:stretch>
            <a:fillRect/>
          </a:stretch>
        </p:blipFill>
        <p:spPr>
          <a:xfrm>
            <a:off x="12719569" y="2695573"/>
            <a:ext cx="9858835" cy="8324854"/>
          </a:xfrm>
          <a:prstGeom prst="rect">
            <a:avLst/>
          </a:prstGeom>
          <a:ln w="12700">
            <a:miter lim="400000"/>
          </a:ln>
        </p:spPr>
      </p:pic>
      <p:pic>
        <p:nvPicPr>
          <p:cNvPr id="320" name="Image" descr="Image"/>
          <p:cNvPicPr>
            <a:picLocks noChangeAspect="1"/>
          </p:cNvPicPr>
          <p:nvPr/>
        </p:nvPicPr>
        <p:blipFill>
          <a:blip r:embed="rId6">
            <a:extLst/>
          </a:blip>
          <a:stretch>
            <a:fillRect/>
          </a:stretch>
        </p:blipFill>
        <p:spPr>
          <a:xfrm>
            <a:off x="11710487" y="3795378"/>
            <a:ext cx="11876999" cy="6125244"/>
          </a:xfrm>
          <a:prstGeom prst="rect">
            <a:avLst/>
          </a:prstGeom>
          <a:ln w="12700">
            <a:miter lim="400000"/>
          </a:ln>
        </p:spPr>
      </p:pic>
      <p:pic>
        <p:nvPicPr>
          <p:cNvPr id="321" name="Image" descr="Image"/>
          <p:cNvPicPr>
            <a:picLocks noChangeAspect="1"/>
          </p:cNvPicPr>
          <p:nvPr/>
        </p:nvPicPr>
        <p:blipFill>
          <a:blip r:embed="rId7">
            <a:extLst/>
          </a:blip>
          <a:stretch>
            <a:fillRect/>
          </a:stretch>
        </p:blipFill>
        <p:spPr>
          <a:xfrm>
            <a:off x="12604746" y="3579243"/>
            <a:ext cx="10088482" cy="6557514"/>
          </a:xfrm>
          <a:prstGeom prst="rect">
            <a:avLst/>
          </a:prstGeom>
          <a:ln w="12700">
            <a:miter lim="400000"/>
          </a:ln>
        </p:spPr>
      </p:pic>
      <p:sp>
        <p:nvSpPr>
          <p:cNvPr id="322" name="Dans ce champ on a l’information si le module Xbee connecter à mon PC et bien ouvert et prêt à envoyer des informations. Le pilote peut se déconnecter de L’IHM et se reconnecter à sa guise."/>
          <p:cNvSpPr txBox="1"/>
          <p:nvPr/>
        </p:nvSpPr>
        <p:spPr>
          <a:xfrm>
            <a:off x="1188442" y="7239000"/>
            <a:ext cx="9753601" cy="54165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defRPr spc="-44" sz="4400">
                <a:latin typeface="Avenir Next Demi Bold"/>
                <a:ea typeface="Avenir Next Demi Bold"/>
                <a:cs typeface="Avenir Next Demi Bold"/>
                <a:sym typeface="Avenir Next Demi Bold"/>
              </a:defRPr>
            </a:lvl1pPr>
          </a:lstStyle>
          <a:p>
            <a:pPr/>
            <a:r>
              <a:t>Dans ce champ on a l’information si le module Xbee connecter à mon PC et bien ouvert et prêt à envoyer des informations. Le pilote peut se déconnecter de L’IHM et se reconnecter à sa guise.</a:t>
            </a:r>
          </a:p>
        </p:txBody>
      </p:sp>
      <p:sp>
        <p:nvSpPr>
          <p:cNvPr id="323" name="Ici viendra s’insérez la vidéo émise par le robot"/>
          <p:cNvSpPr txBox="1"/>
          <p:nvPr/>
        </p:nvSpPr>
        <p:spPr>
          <a:xfrm>
            <a:off x="1377453" y="7289725"/>
            <a:ext cx="9433422" cy="1549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latin typeface="Avenir Next Demi Bold"/>
                <a:ea typeface="Avenir Next Demi Bold"/>
                <a:cs typeface="Avenir Next Demi Bold"/>
                <a:sym typeface="Avenir Next Demi Bold"/>
              </a:defRPr>
            </a:lvl1pPr>
          </a:lstStyle>
          <a:p>
            <a:pPr/>
            <a:r>
              <a:t>Ici viendra s’insérez la vidéo émise par le robot </a:t>
            </a:r>
          </a:p>
        </p:txBody>
      </p:sp>
      <p:sp>
        <p:nvSpPr>
          <p:cNvPr id="324" name="Ici on peut apercevoir la carte du robot, sa position actuelle et quand on clique sur le bouton checkpoint la position a laquelle on a appuyé vient s’enregistrer dans la BDD"/>
          <p:cNvSpPr txBox="1"/>
          <p:nvPr/>
        </p:nvSpPr>
        <p:spPr>
          <a:xfrm>
            <a:off x="1164182" y="7195827"/>
            <a:ext cx="9433422" cy="3606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latin typeface="Avenir Next Demi Bold"/>
                <a:ea typeface="Avenir Next Demi Bold"/>
                <a:cs typeface="Avenir Next Demi Bold"/>
                <a:sym typeface="Avenir Next Demi Bold"/>
              </a:defRPr>
            </a:lvl1pPr>
          </a:lstStyle>
          <a:p>
            <a:pPr/>
            <a:r>
              <a:t>Ici on peut apercevoir la carte du robot, sa position actuelle et quand on clique sur le bouton checkpoint la position a laquelle on a appuyé vient s’enregistrer dans la BDD</a:t>
            </a:r>
          </a:p>
        </p:txBody>
      </p:sp>
      <p:sp>
        <p:nvSpPr>
          <p:cNvPr id="325" name="Ici c’est le poste de pilotage avec toutes les commandes pour piloter le robot."/>
          <p:cNvSpPr txBox="1"/>
          <p:nvPr/>
        </p:nvSpPr>
        <p:spPr>
          <a:xfrm>
            <a:off x="1377453" y="7184367"/>
            <a:ext cx="9433422" cy="2235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400">
                <a:latin typeface="Avenir Next Demi Bold"/>
                <a:ea typeface="Avenir Next Demi Bold"/>
                <a:cs typeface="Avenir Next Demi Bold"/>
                <a:sym typeface="Avenir Next Demi Bold"/>
              </a:defRPr>
            </a:lvl1pPr>
          </a:lstStyle>
          <a:p>
            <a:pPr/>
            <a:r>
              <a:t>Ici c’est le poste de pilotage avec toutes les commandes pour piloter le robot.</a:t>
            </a:r>
          </a:p>
        </p:txBody>
      </p:sp>
      <p:sp>
        <p:nvSpPr>
          <p:cNvPr id="326" name="15 / 19"/>
          <p:cNvSpPr txBox="1"/>
          <p:nvPr/>
        </p:nvSpPr>
        <p:spPr>
          <a:xfrm>
            <a:off x="22971188" y="12613430"/>
            <a:ext cx="1095757"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15 / 19</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 grpId="1" fill="hold">
                                  <p:stCondLst>
                                    <p:cond delay="0"/>
                                  </p:stCondLst>
                                  <p:iterate type="el" backwards="0">
                                    <p:tmAbs val="0"/>
                                  </p:iterate>
                                  <p:childTnLst>
                                    <p:set>
                                      <p:cBhvr>
                                        <p:cTn id="6" fill="hold"/>
                                        <p:tgtEl>
                                          <p:spTgt spid="322"/>
                                        </p:tgtEl>
                                        <p:attrNameLst>
                                          <p:attrName>style.visibility</p:attrName>
                                        </p:attrNameLst>
                                      </p:cBhvr>
                                      <p:to>
                                        <p:strVal val="visible"/>
                                      </p:to>
                                    </p:set>
                                    <p:anim calcmode="lin" valueType="num">
                                      <p:cBhvr>
                                        <p:cTn id="7" dur="500" fill="hold"/>
                                        <p:tgtEl>
                                          <p:spTgt spid="322"/>
                                        </p:tgtEl>
                                        <p:attrNameLst>
                                          <p:attrName>ppt_x</p:attrName>
                                        </p:attrNameLst>
                                      </p:cBhvr>
                                      <p:tavLst>
                                        <p:tav tm="0">
                                          <p:val>
                                            <p:strVal val="0-#ppt_w/2"/>
                                          </p:val>
                                        </p:tav>
                                        <p:tav tm="100000">
                                          <p:val>
                                            <p:strVal val="#ppt_x"/>
                                          </p:val>
                                        </p:tav>
                                      </p:tavLst>
                                    </p:anim>
                                    <p:anim calcmode="lin" valueType="num">
                                      <p:cBhvr>
                                        <p:cTn id="8" dur="500" fill="hold"/>
                                        <p:tgtEl>
                                          <p:spTgt spid="3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Class="entr" nodeType="afterEffect" presetSubtype="8" presetID="2" grpId="2" fill="hold">
                                  <p:stCondLst>
                                    <p:cond delay="0"/>
                                  </p:stCondLst>
                                  <p:iterate type="el" backwards="0">
                                    <p:tmAbs val="0"/>
                                  </p:iterate>
                                  <p:childTnLst>
                                    <p:set>
                                      <p:cBhvr>
                                        <p:cTn id="11" fill="hold"/>
                                        <p:tgtEl>
                                          <p:spTgt spid="318"/>
                                        </p:tgtEl>
                                        <p:attrNameLst>
                                          <p:attrName>style.visibility</p:attrName>
                                        </p:attrNameLst>
                                      </p:cBhvr>
                                      <p:to>
                                        <p:strVal val="visible"/>
                                      </p:to>
                                    </p:set>
                                    <p:anim calcmode="lin" valueType="num">
                                      <p:cBhvr>
                                        <p:cTn id="12" dur="500" fill="hold"/>
                                        <p:tgtEl>
                                          <p:spTgt spid="318"/>
                                        </p:tgtEl>
                                        <p:attrNameLst>
                                          <p:attrName>ppt_x</p:attrName>
                                        </p:attrNameLst>
                                      </p:cBhvr>
                                      <p:tavLst>
                                        <p:tav tm="0">
                                          <p:val>
                                            <p:strVal val="0-#ppt_w/2"/>
                                          </p:val>
                                        </p:tav>
                                        <p:tav tm="100000">
                                          <p:val>
                                            <p:strVal val="#ppt_x"/>
                                          </p:val>
                                        </p:tav>
                                      </p:tavLst>
                                    </p:anim>
                                    <p:anim calcmode="lin" valueType="num">
                                      <p:cBhvr>
                                        <p:cTn id="13" dur="500" fill="hold"/>
                                        <p:tgtEl>
                                          <p:spTgt spid="31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Class="exit" nodeType="afterEffect" presetSubtype="2" presetID="2" grpId="3" fill="hold">
                                  <p:stCondLst>
                                    <p:cond delay="0"/>
                                  </p:stCondLst>
                                  <p:iterate type="el" backwards="0">
                                    <p:tmAbs val="0"/>
                                  </p:iterate>
                                  <p:childTnLst>
                                    <p:anim calcmode="lin" valueType="num">
                                      <p:cBhvr>
                                        <p:cTn id="16" dur="500" fill="hold"/>
                                        <p:tgtEl>
                                          <p:spTgt spid="315"/>
                                        </p:tgtEl>
                                        <p:attrNameLst>
                                          <p:attrName>ppt_x</p:attrName>
                                        </p:attrNameLst>
                                      </p:cBhvr>
                                      <p:tavLst>
                                        <p:tav tm="0">
                                          <p:val>
                                            <p:strVal val="ppt_x"/>
                                          </p:val>
                                        </p:tav>
                                        <p:tav tm="100000">
                                          <p:val>
                                            <p:strVal val="1+ppt_w/2"/>
                                          </p:val>
                                        </p:tav>
                                      </p:tavLst>
                                    </p:anim>
                                    <p:anim calcmode="lin" valueType="num">
                                      <p:cBhvr>
                                        <p:cTn id="17" dur="500" fill="hold"/>
                                        <p:tgtEl>
                                          <p:spTgt spid="315"/>
                                        </p:tgtEl>
                                        <p:attrNameLst>
                                          <p:attrName>ppt_y</p:attrName>
                                        </p:attrNameLst>
                                      </p:cBhvr>
                                      <p:tavLst>
                                        <p:tav tm="0">
                                          <p:val>
                                            <p:strVal val="ppt_y"/>
                                          </p:val>
                                        </p:tav>
                                        <p:tav tm="100000">
                                          <p:val>
                                            <p:strVal val="ppt_y"/>
                                          </p:val>
                                        </p:tav>
                                      </p:tavLst>
                                    </p:anim>
                                    <p:set>
                                      <p:cBhvr>
                                        <p:cTn id="18" fill="hold">
                                          <p:stCondLst>
                                            <p:cond delay="499"/>
                                          </p:stCondLst>
                                        </p:cTn>
                                        <p:tgtEl>
                                          <p:spTgt spid="315"/>
                                        </p:tgtEl>
                                        <p:attrNameLst>
                                          <p:attrName>style.visibility</p:attrName>
                                        </p:attrNameLst>
                                      </p:cBhvr>
                                      <p:to>
                                        <p:strVal val="hidden"/>
                                      </p:to>
                                    </p:set>
                                  </p:childTnLst>
                                </p:cTn>
                              </p:par>
                            </p:childTnLst>
                          </p:cTn>
                        </p:par>
                        <p:par>
                          <p:cTn id="19" fill="hold">
                            <p:stCondLst>
                              <p:cond delay="1500"/>
                            </p:stCondLst>
                            <p:childTnLst>
                              <p:par>
                                <p:cTn id="20" presetClass="exit" nodeType="afterEffect" presetSubtype="2" presetID="2" grpId="4" fill="hold">
                                  <p:stCondLst>
                                    <p:cond delay="0"/>
                                  </p:stCondLst>
                                  <p:iterate type="el" backwards="0">
                                    <p:tmAbs val="0"/>
                                  </p:iterate>
                                  <p:childTnLst>
                                    <p:anim calcmode="lin" valueType="num">
                                      <p:cBhvr>
                                        <p:cTn id="21" dur="500" fill="hold"/>
                                        <p:tgtEl>
                                          <p:spTgt spid="317"/>
                                        </p:tgtEl>
                                        <p:attrNameLst>
                                          <p:attrName>ppt_x</p:attrName>
                                        </p:attrNameLst>
                                      </p:cBhvr>
                                      <p:tavLst>
                                        <p:tav tm="0">
                                          <p:val>
                                            <p:strVal val="ppt_x"/>
                                          </p:val>
                                        </p:tav>
                                        <p:tav tm="100000">
                                          <p:val>
                                            <p:strVal val="1+ppt_w/2"/>
                                          </p:val>
                                        </p:tav>
                                      </p:tavLst>
                                    </p:anim>
                                    <p:anim calcmode="lin" valueType="num">
                                      <p:cBhvr>
                                        <p:cTn id="22" dur="500" fill="hold"/>
                                        <p:tgtEl>
                                          <p:spTgt spid="317"/>
                                        </p:tgtEl>
                                        <p:attrNameLst>
                                          <p:attrName>ppt_y</p:attrName>
                                        </p:attrNameLst>
                                      </p:cBhvr>
                                      <p:tavLst>
                                        <p:tav tm="0">
                                          <p:val>
                                            <p:strVal val="ppt_y"/>
                                          </p:val>
                                        </p:tav>
                                        <p:tav tm="100000">
                                          <p:val>
                                            <p:strVal val="ppt_y"/>
                                          </p:val>
                                        </p:tav>
                                      </p:tavLst>
                                    </p:anim>
                                    <p:set>
                                      <p:cBhvr>
                                        <p:cTn id="23" fill="hold">
                                          <p:stCondLst>
                                            <p:cond delay="499"/>
                                          </p:stCondLst>
                                        </p:cTn>
                                        <p:tgtEl>
                                          <p:spTgt spid="317"/>
                                        </p:tgtEl>
                                        <p:attrNameLst>
                                          <p:attrName>style.visibility</p:attrName>
                                        </p:attrNameLst>
                                      </p:cBhvr>
                                      <p:to>
                                        <p:strVal val="hidden"/>
                                      </p:to>
                                    </p:set>
                                  </p:childTnLst>
                                </p:cTn>
                              </p:par>
                            </p:childTnLst>
                          </p:cTn>
                        </p:par>
                        <p:par>
                          <p:cTn id="24" fill="hold">
                            <p:stCondLst>
                              <p:cond delay="2000"/>
                            </p:stCondLst>
                            <p:childTnLst>
                              <p:par>
                                <p:cTn id="25" presetClass="exit" nodeType="afterEffect" presetSubtype="2" presetID="2" grpId="5" fill="hold">
                                  <p:stCondLst>
                                    <p:cond delay="0"/>
                                  </p:stCondLst>
                                  <p:iterate type="el" backwards="0">
                                    <p:tmAbs val="0"/>
                                  </p:iterate>
                                  <p:childTnLst>
                                    <p:anim calcmode="lin" valueType="num">
                                      <p:cBhvr>
                                        <p:cTn id="26" dur="500" fill="hold"/>
                                        <p:tgtEl>
                                          <p:spTgt spid="316"/>
                                        </p:tgtEl>
                                        <p:attrNameLst>
                                          <p:attrName>ppt_x</p:attrName>
                                        </p:attrNameLst>
                                      </p:cBhvr>
                                      <p:tavLst>
                                        <p:tav tm="0">
                                          <p:val>
                                            <p:strVal val="ppt_x"/>
                                          </p:val>
                                        </p:tav>
                                        <p:tav tm="100000">
                                          <p:val>
                                            <p:strVal val="1+ppt_w/2"/>
                                          </p:val>
                                        </p:tav>
                                      </p:tavLst>
                                    </p:anim>
                                    <p:anim calcmode="lin" valueType="num">
                                      <p:cBhvr>
                                        <p:cTn id="27" dur="500" fill="hold"/>
                                        <p:tgtEl>
                                          <p:spTgt spid="316"/>
                                        </p:tgtEl>
                                        <p:attrNameLst>
                                          <p:attrName>ppt_y</p:attrName>
                                        </p:attrNameLst>
                                      </p:cBhvr>
                                      <p:tavLst>
                                        <p:tav tm="0">
                                          <p:val>
                                            <p:strVal val="ppt_y"/>
                                          </p:val>
                                        </p:tav>
                                        <p:tav tm="100000">
                                          <p:val>
                                            <p:strVal val="ppt_y"/>
                                          </p:val>
                                        </p:tav>
                                      </p:tavLst>
                                    </p:anim>
                                    <p:set>
                                      <p:cBhvr>
                                        <p:cTn id="28" fill="hold">
                                          <p:stCondLst>
                                            <p:cond delay="499"/>
                                          </p:stCondLst>
                                        </p:cTn>
                                        <p:tgtEl>
                                          <p:spTgt spid="31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Class="exit" nodeType="clickEffect" presetSubtype="2" presetID="2" grpId="6" fill="hold">
                                  <p:stCondLst>
                                    <p:cond delay="0"/>
                                  </p:stCondLst>
                                  <p:iterate type="el" backwards="0">
                                    <p:tmAbs val="0"/>
                                  </p:iterate>
                                  <p:childTnLst>
                                    <p:anim calcmode="lin" valueType="num">
                                      <p:cBhvr>
                                        <p:cTn id="32" dur="500" fill="hold"/>
                                        <p:tgtEl>
                                          <p:spTgt spid="318"/>
                                        </p:tgtEl>
                                        <p:attrNameLst>
                                          <p:attrName>ppt_x</p:attrName>
                                        </p:attrNameLst>
                                      </p:cBhvr>
                                      <p:tavLst>
                                        <p:tav tm="0">
                                          <p:val>
                                            <p:strVal val="ppt_x"/>
                                          </p:val>
                                        </p:tav>
                                        <p:tav tm="100000">
                                          <p:val>
                                            <p:strVal val="1+ppt_w/2"/>
                                          </p:val>
                                        </p:tav>
                                      </p:tavLst>
                                    </p:anim>
                                    <p:anim calcmode="lin" valueType="num">
                                      <p:cBhvr>
                                        <p:cTn id="33" dur="500" fill="hold"/>
                                        <p:tgtEl>
                                          <p:spTgt spid="318"/>
                                        </p:tgtEl>
                                        <p:attrNameLst>
                                          <p:attrName>ppt_y</p:attrName>
                                        </p:attrNameLst>
                                      </p:cBhvr>
                                      <p:tavLst>
                                        <p:tav tm="0">
                                          <p:val>
                                            <p:strVal val="ppt_y"/>
                                          </p:val>
                                        </p:tav>
                                        <p:tav tm="100000">
                                          <p:val>
                                            <p:strVal val="ppt_y"/>
                                          </p:val>
                                        </p:tav>
                                      </p:tavLst>
                                    </p:anim>
                                    <p:set>
                                      <p:cBhvr>
                                        <p:cTn id="34" fill="hold">
                                          <p:stCondLst>
                                            <p:cond delay="499"/>
                                          </p:stCondLst>
                                        </p:cTn>
                                        <p:tgtEl>
                                          <p:spTgt spid="318"/>
                                        </p:tgtEl>
                                        <p:attrNameLst>
                                          <p:attrName>style.visibility</p:attrName>
                                        </p:attrNameLst>
                                      </p:cBhvr>
                                      <p:to>
                                        <p:strVal val="hidden"/>
                                      </p:to>
                                    </p:set>
                                  </p:childTnLst>
                                </p:cTn>
                              </p:par>
                            </p:childTnLst>
                          </p:cTn>
                        </p:par>
                        <p:par>
                          <p:cTn id="35" fill="hold">
                            <p:stCondLst>
                              <p:cond delay="500"/>
                            </p:stCondLst>
                            <p:childTnLst>
                              <p:par>
                                <p:cTn id="36" presetClass="exit" nodeType="afterEffect" presetSubtype="2" presetID="2" grpId="7" fill="hold">
                                  <p:stCondLst>
                                    <p:cond delay="0"/>
                                  </p:stCondLst>
                                  <p:iterate type="el" backwards="0">
                                    <p:tmAbs val="0"/>
                                  </p:iterate>
                                  <p:childTnLst>
                                    <p:anim calcmode="lin" valueType="num">
                                      <p:cBhvr>
                                        <p:cTn id="37" dur="500" fill="hold"/>
                                        <p:tgtEl>
                                          <p:spTgt spid="322"/>
                                        </p:tgtEl>
                                        <p:attrNameLst>
                                          <p:attrName>ppt_x</p:attrName>
                                        </p:attrNameLst>
                                      </p:cBhvr>
                                      <p:tavLst>
                                        <p:tav tm="0">
                                          <p:val>
                                            <p:strVal val="ppt_x"/>
                                          </p:val>
                                        </p:tav>
                                        <p:tav tm="100000">
                                          <p:val>
                                            <p:strVal val="1+ppt_w/2"/>
                                          </p:val>
                                        </p:tav>
                                      </p:tavLst>
                                    </p:anim>
                                    <p:anim calcmode="lin" valueType="num">
                                      <p:cBhvr>
                                        <p:cTn id="38" dur="500" fill="hold"/>
                                        <p:tgtEl>
                                          <p:spTgt spid="322"/>
                                        </p:tgtEl>
                                        <p:attrNameLst>
                                          <p:attrName>ppt_y</p:attrName>
                                        </p:attrNameLst>
                                      </p:cBhvr>
                                      <p:tavLst>
                                        <p:tav tm="0">
                                          <p:val>
                                            <p:strVal val="ppt_y"/>
                                          </p:val>
                                        </p:tav>
                                        <p:tav tm="100000">
                                          <p:val>
                                            <p:strVal val="ppt_y"/>
                                          </p:val>
                                        </p:tav>
                                      </p:tavLst>
                                    </p:anim>
                                    <p:set>
                                      <p:cBhvr>
                                        <p:cTn id="39" fill="hold">
                                          <p:stCondLst>
                                            <p:cond delay="499"/>
                                          </p:stCondLst>
                                        </p:cTn>
                                        <p:tgtEl>
                                          <p:spTgt spid="322"/>
                                        </p:tgtEl>
                                        <p:attrNameLst>
                                          <p:attrName>style.visibility</p:attrName>
                                        </p:attrNameLst>
                                      </p:cBhvr>
                                      <p:to>
                                        <p:strVal val="hidden"/>
                                      </p:to>
                                    </p:set>
                                  </p:childTnLst>
                                </p:cTn>
                              </p:par>
                            </p:childTnLst>
                          </p:cTn>
                        </p:par>
                        <p:par>
                          <p:cTn id="40" fill="hold">
                            <p:stCondLst>
                              <p:cond delay="1000"/>
                            </p:stCondLst>
                            <p:childTnLst>
                              <p:par>
                                <p:cTn id="41" presetClass="entr" nodeType="afterEffect" presetSubtype="8" presetID="2" grpId="8" fill="hold">
                                  <p:stCondLst>
                                    <p:cond delay="0"/>
                                  </p:stCondLst>
                                  <p:iterate type="el" backwards="0">
                                    <p:tmAbs val="0"/>
                                  </p:iterate>
                                  <p:childTnLst>
                                    <p:set>
                                      <p:cBhvr>
                                        <p:cTn id="42" fill="hold"/>
                                        <p:tgtEl>
                                          <p:spTgt spid="323"/>
                                        </p:tgtEl>
                                        <p:attrNameLst>
                                          <p:attrName>style.visibility</p:attrName>
                                        </p:attrNameLst>
                                      </p:cBhvr>
                                      <p:to>
                                        <p:strVal val="visible"/>
                                      </p:to>
                                    </p:set>
                                    <p:anim calcmode="lin" valueType="num">
                                      <p:cBhvr>
                                        <p:cTn id="43" dur="500" fill="hold"/>
                                        <p:tgtEl>
                                          <p:spTgt spid="323"/>
                                        </p:tgtEl>
                                        <p:attrNameLst>
                                          <p:attrName>ppt_x</p:attrName>
                                        </p:attrNameLst>
                                      </p:cBhvr>
                                      <p:tavLst>
                                        <p:tav tm="0">
                                          <p:val>
                                            <p:strVal val="0-#ppt_w/2"/>
                                          </p:val>
                                        </p:tav>
                                        <p:tav tm="100000">
                                          <p:val>
                                            <p:strVal val="#ppt_x"/>
                                          </p:val>
                                        </p:tav>
                                      </p:tavLst>
                                    </p:anim>
                                    <p:anim calcmode="lin" valueType="num">
                                      <p:cBhvr>
                                        <p:cTn id="44" dur="500" fill="hold"/>
                                        <p:tgtEl>
                                          <p:spTgt spid="323"/>
                                        </p:tgtEl>
                                        <p:attrNameLst>
                                          <p:attrName>ppt_y</p:attrName>
                                        </p:attrNameLst>
                                      </p:cBhvr>
                                      <p:tavLst>
                                        <p:tav tm="0">
                                          <p:val>
                                            <p:strVal val="#ppt_y"/>
                                          </p:val>
                                        </p:tav>
                                        <p:tav tm="100000">
                                          <p:val>
                                            <p:strVal val="#ppt_y"/>
                                          </p:val>
                                        </p:tav>
                                      </p:tavLst>
                                    </p:anim>
                                  </p:childTnLst>
                                </p:cTn>
                              </p:par>
                            </p:childTnLst>
                          </p:cTn>
                        </p:par>
                        <p:par>
                          <p:cTn id="45" fill="hold">
                            <p:stCondLst>
                              <p:cond delay="1500"/>
                            </p:stCondLst>
                            <p:childTnLst>
                              <p:par>
                                <p:cTn id="46" presetClass="entr" nodeType="afterEffect" presetSubtype="8" presetID="2" grpId="9" fill="hold">
                                  <p:stCondLst>
                                    <p:cond delay="0"/>
                                  </p:stCondLst>
                                  <p:iterate type="el" backwards="0">
                                    <p:tmAbs val="0"/>
                                  </p:iterate>
                                  <p:childTnLst>
                                    <p:set>
                                      <p:cBhvr>
                                        <p:cTn id="47" fill="hold"/>
                                        <p:tgtEl>
                                          <p:spTgt spid="321"/>
                                        </p:tgtEl>
                                        <p:attrNameLst>
                                          <p:attrName>style.visibility</p:attrName>
                                        </p:attrNameLst>
                                      </p:cBhvr>
                                      <p:to>
                                        <p:strVal val="visible"/>
                                      </p:to>
                                    </p:set>
                                    <p:anim calcmode="lin" valueType="num">
                                      <p:cBhvr>
                                        <p:cTn id="48" dur="500" fill="hold"/>
                                        <p:tgtEl>
                                          <p:spTgt spid="321"/>
                                        </p:tgtEl>
                                        <p:attrNameLst>
                                          <p:attrName>ppt_x</p:attrName>
                                        </p:attrNameLst>
                                      </p:cBhvr>
                                      <p:tavLst>
                                        <p:tav tm="0">
                                          <p:val>
                                            <p:strVal val="0-#ppt_w/2"/>
                                          </p:val>
                                        </p:tav>
                                        <p:tav tm="100000">
                                          <p:val>
                                            <p:strVal val="#ppt_x"/>
                                          </p:val>
                                        </p:tav>
                                      </p:tavLst>
                                    </p:anim>
                                    <p:anim calcmode="lin" valueType="num">
                                      <p:cBhvr>
                                        <p:cTn id="49" dur="500" fill="hold"/>
                                        <p:tgtEl>
                                          <p:spTgt spid="321"/>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Class="entr" nodeType="clickEffect" presetSubtype="8" presetID="2" grpId="10" fill="hold">
                                  <p:stCondLst>
                                    <p:cond delay="0"/>
                                  </p:stCondLst>
                                  <p:iterate type="el" backwards="0">
                                    <p:tmAbs val="0"/>
                                  </p:iterate>
                                  <p:childTnLst>
                                    <p:set>
                                      <p:cBhvr>
                                        <p:cTn id="53" fill="hold"/>
                                        <p:tgtEl>
                                          <p:spTgt spid="324"/>
                                        </p:tgtEl>
                                        <p:attrNameLst>
                                          <p:attrName>style.visibility</p:attrName>
                                        </p:attrNameLst>
                                      </p:cBhvr>
                                      <p:to>
                                        <p:strVal val="visible"/>
                                      </p:to>
                                    </p:set>
                                    <p:anim calcmode="lin" valueType="num">
                                      <p:cBhvr>
                                        <p:cTn id="54" dur="500" fill="hold"/>
                                        <p:tgtEl>
                                          <p:spTgt spid="324"/>
                                        </p:tgtEl>
                                        <p:attrNameLst>
                                          <p:attrName>ppt_x</p:attrName>
                                        </p:attrNameLst>
                                      </p:cBhvr>
                                      <p:tavLst>
                                        <p:tav tm="0">
                                          <p:val>
                                            <p:strVal val="0-#ppt_w/2"/>
                                          </p:val>
                                        </p:tav>
                                        <p:tav tm="100000">
                                          <p:val>
                                            <p:strVal val="#ppt_x"/>
                                          </p:val>
                                        </p:tav>
                                      </p:tavLst>
                                    </p:anim>
                                    <p:anim calcmode="lin" valueType="num">
                                      <p:cBhvr>
                                        <p:cTn id="55" dur="500" fill="hold"/>
                                        <p:tgtEl>
                                          <p:spTgt spid="324"/>
                                        </p:tgtEl>
                                        <p:attrNameLst>
                                          <p:attrName>ppt_y</p:attrName>
                                        </p:attrNameLst>
                                      </p:cBhvr>
                                      <p:tavLst>
                                        <p:tav tm="0">
                                          <p:val>
                                            <p:strVal val="#ppt_y"/>
                                          </p:val>
                                        </p:tav>
                                        <p:tav tm="100000">
                                          <p:val>
                                            <p:strVal val="#ppt_y"/>
                                          </p:val>
                                        </p:tav>
                                      </p:tavLst>
                                    </p:anim>
                                  </p:childTnLst>
                                </p:cTn>
                              </p:par>
                            </p:childTnLst>
                          </p:cTn>
                        </p:par>
                        <p:par>
                          <p:cTn id="56" fill="hold">
                            <p:stCondLst>
                              <p:cond delay="500"/>
                            </p:stCondLst>
                            <p:childTnLst>
                              <p:par>
                                <p:cTn id="57" presetClass="entr" nodeType="afterEffect" presetSubtype="8" presetID="2" grpId="11" fill="hold">
                                  <p:stCondLst>
                                    <p:cond delay="0"/>
                                  </p:stCondLst>
                                  <p:iterate type="el" backwards="0">
                                    <p:tmAbs val="0"/>
                                  </p:iterate>
                                  <p:childTnLst>
                                    <p:set>
                                      <p:cBhvr>
                                        <p:cTn id="58" fill="hold"/>
                                        <p:tgtEl>
                                          <p:spTgt spid="319"/>
                                        </p:tgtEl>
                                        <p:attrNameLst>
                                          <p:attrName>style.visibility</p:attrName>
                                        </p:attrNameLst>
                                      </p:cBhvr>
                                      <p:to>
                                        <p:strVal val="visible"/>
                                      </p:to>
                                    </p:set>
                                    <p:anim calcmode="lin" valueType="num">
                                      <p:cBhvr>
                                        <p:cTn id="59" dur="500" fill="hold"/>
                                        <p:tgtEl>
                                          <p:spTgt spid="319"/>
                                        </p:tgtEl>
                                        <p:attrNameLst>
                                          <p:attrName>ppt_x</p:attrName>
                                        </p:attrNameLst>
                                      </p:cBhvr>
                                      <p:tavLst>
                                        <p:tav tm="0">
                                          <p:val>
                                            <p:strVal val="0-#ppt_w/2"/>
                                          </p:val>
                                        </p:tav>
                                        <p:tav tm="100000">
                                          <p:val>
                                            <p:strVal val="#ppt_x"/>
                                          </p:val>
                                        </p:tav>
                                      </p:tavLst>
                                    </p:anim>
                                    <p:anim calcmode="lin" valueType="num">
                                      <p:cBhvr>
                                        <p:cTn id="60" dur="500" fill="hold"/>
                                        <p:tgtEl>
                                          <p:spTgt spid="319"/>
                                        </p:tgtEl>
                                        <p:attrNameLst>
                                          <p:attrName>ppt_y</p:attrName>
                                        </p:attrNameLst>
                                      </p:cBhvr>
                                      <p:tavLst>
                                        <p:tav tm="0">
                                          <p:val>
                                            <p:strVal val="#ppt_y"/>
                                          </p:val>
                                        </p:tav>
                                        <p:tav tm="100000">
                                          <p:val>
                                            <p:strVal val="#ppt_y"/>
                                          </p:val>
                                        </p:tav>
                                      </p:tavLst>
                                    </p:anim>
                                  </p:childTnLst>
                                </p:cTn>
                              </p:par>
                            </p:childTnLst>
                          </p:cTn>
                        </p:par>
                        <p:par>
                          <p:cTn id="61" fill="hold">
                            <p:stCondLst>
                              <p:cond delay="1000"/>
                            </p:stCondLst>
                            <p:childTnLst>
                              <p:par>
                                <p:cTn id="62" presetClass="exit" nodeType="afterEffect" presetSubtype="2" presetID="2" grpId="12" fill="hold">
                                  <p:stCondLst>
                                    <p:cond delay="0"/>
                                  </p:stCondLst>
                                  <p:iterate type="el" backwards="0">
                                    <p:tmAbs val="0"/>
                                  </p:iterate>
                                  <p:childTnLst>
                                    <p:anim calcmode="lin" valueType="num">
                                      <p:cBhvr>
                                        <p:cTn id="63" dur="500" fill="hold"/>
                                        <p:tgtEl>
                                          <p:spTgt spid="321"/>
                                        </p:tgtEl>
                                        <p:attrNameLst>
                                          <p:attrName>ppt_x</p:attrName>
                                        </p:attrNameLst>
                                      </p:cBhvr>
                                      <p:tavLst>
                                        <p:tav tm="0">
                                          <p:val>
                                            <p:strVal val="ppt_x"/>
                                          </p:val>
                                        </p:tav>
                                        <p:tav tm="100000">
                                          <p:val>
                                            <p:strVal val="1+ppt_w/2"/>
                                          </p:val>
                                        </p:tav>
                                      </p:tavLst>
                                    </p:anim>
                                    <p:anim calcmode="lin" valueType="num">
                                      <p:cBhvr>
                                        <p:cTn id="64" dur="500" fill="hold"/>
                                        <p:tgtEl>
                                          <p:spTgt spid="321"/>
                                        </p:tgtEl>
                                        <p:attrNameLst>
                                          <p:attrName>ppt_y</p:attrName>
                                        </p:attrNameLst>
                                      </p:cBhvr>
                                      <p:tavLst>
                                        <p:tav tm="0">
                                          <p:val>
                                            <p:strVal val="ppt_y"/>
                                          </p:val>
                                        </p:tav>
                                        <p:tav tm="100000">
                                          <p:val>
                                            <p:strVal val="ppt_y"/>
                                          </p:val>
                                        </p:tav>
                                      </p:tavLst>
                                    </p:anim>
                                    <p:set>
                                      <p:cBhvr>
                                        <p:cTn id="65" fill="hold">
                                          <p:stCondLst>
                                            <p:cond delay="499"/>
                                          </p:stCondLst>
                                        </p:cTn>
                                        <p:tgtEl>
                                          <p:spTgt spid="321"/>
                                        </p:tgtEl>
                                        <p:attrNameLst>
                                          <p:attrName>style.visibility</p:attrName>
                                        </p:attrNameLst>
                                      </p:cBhvr>
                                      <p:to>
                                        <p:strVal val="hidden"/>
                                      </p:to>
                                    </p:set>
                                  </p:childTnLst>
                                </p:cTn>
                              </p:par>
                            </p:childTnLst>
                          </p:cTn>
                        </p:par>
                        <p:par>
                          <p:cTn id="66" fill="hold">
                            <p:stCondLst>
                              <p:cond delay="1500"/>
                            </p:stCondLst>
                            <p:childTnLst>
                              <p:par>
                                <p:cTn id="67" presetClass="exit" nodeType="afterEffect" presetSubtype="2" presetID="2" grpId="13" fill="hold">
                                  <p:stCondLst>
                                    <p:cond delay="0"/>
                                  </p:stCondLst>
                                  <p:iterate type="el" backwards="0">
                                    <p:tmAbs val="0"/>
                                  </p:iterate>
                                  <p:childTnLst>
                                    <p:anim calcmode="lin" valueType="num">
                                      <p:cBhvr>
                                        <p:cTn id="68" dur="500" fill="hold"/>
                                        <p:tgtEl>
                                          <p:spTgt spid="323"/>
                                        </p:tgtEl>
                                        <p:attrNameLst>
                                          <p:attrName>ppt_x</p:attrName>
                                        </p:attrNameLst>
                                      </p:cBhvr>
                                      <p:tavLst>
                                        <p:tav tm="0">
                                          <p:val>
                                            <p:strVal val="ppt_x"/>
                                          </p:val>
                                        </p:tav>
                                        <p:tav tm="100000">
                                          <p:val>
                                            <p:strVal val="1+ppt_w/2"/>
                                          </p:val>
                                        </p:tav>
                                      </p:tavLst>
                                    </p:anim>
                                    <p:anim calcmode="lin" valueType="num">
                                      <p:cBhvr>
                                        <p:cTn id="69" dur="500" fill="hold"/>
                                        <p:tgtEl>
                                          <p:spTgt spid="323"/>
                                        </p:tgtEl>
                                        <p:attrNameLst>
                                          <p:attrName>ppt_y</p:attrName>
                                        </p:attrNameLst>
                                      </p:cBhvr>
                                      <p:tavLst>
                                        <p:tav tm="0">
                                          <p:val>
                                            <p:strVal val="ppt_y"/>
                                          </p:val>
                                        </p:tav>
                                        <p:tav tm="100000">
                                          <p:val>
                                            <p:strVal val="ppt_y"/>
                                          </p:val>
                                        </p:tav>
                                      </p:tavLst>
                                    </p:anim>
                                    <p:set>
                                      <p:cBhvr>
                                        <p:cTn id="70" fill="hold">
                                          <p:stCondLst>
                                            <p:cond delay="499"/>
                                          </p:stCondLst>
                                        </p:cTn>
                                        <p:tgtEl>
                                          <p:spTgt spid="32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Class="entr" nodeType="clickEffect" presetSubtype="8" presetID="2" grpId="14" fill="hold">
                                  <p:stCondLst>
                                    <p:cond delay="0"/>
                                  </p:stCondLst>
                                  <p:iterate type="el" backwards="0">
                                    <p:tmAbs val="0"/>
                                  </p:iterate>
                                  <p:childTnLst>
                                    <p:set>
                                      <p:cBhvr>
                                        <p:cTn id="74" fill="hold"/>
                                        <p:tgtEl>
                                          <p:spTgt spid="325"/>
                                        </p:tgtEl>
                                        <p:attrNameLst>
                                          <p:attrName>style.visibility</p:attrName>
                                        </p:attrNameLst>
                                      </p:cBhvr>
                                      <p:to>
                                        <p:strVal val="visible"/>
                                      </p:to>
                                    </p:set>
                                    <p:anim calcmode="lin" valueType="num">
                                      <p:cBhvr>
                                        <p:cTn id="75" dur="500" fill="hold"/>
                                        <p:tgtEl>
                                          <p:spTgt spid="325"/>
                                        </p:tgtEl>
                                        <p:attrNameLst>
                                          <p:attrName>ppt_x</p:attrName>
                                        </p:attrNameLst>
                                      </p:cBhvr>
                                      <p:tavLst>
                                        <p:tav tm="0">
                                          <p:val>
                                            <p:strVal val="0-#ppt_w/2"/>
                                          </p:val>
                                        </p:tav>
                                        <p:tav tm="100000">
                                          <p:val>
                                            <p:strVal val="#ppt_x"/>
                                          </p:val>
                                        </p:tav>
                                      </p:tavLst>
                                    </p:anim>
                                    <p:anim calcmode="lin" valueType="num">
                                      <p:cBhvr>
                                        <p:cTn id="76" dur="500" fill="hold"/>
                                        <p:tgtEl>
                                          <p:spTgt spid="325"/>
                                        </p:tgtEl>
                                        <p:attrNameLst>
                                          <p:attrName>ppt_y</p:attrName>
                                        </p:attrNameLst>
                                      </p:cBhvr>
                                      <p:tavLst>
                                        <p:tav tm="0">
                                          <p:val>
                                            <p:strVal val="#ppt_y"/>
                                          </p:val>
                                        </p:tav>
                                        <p:tav tm="100000">
                                          <p:val>
                                            <p:strVal val="#ppt_y"/>
                                          </p:val>
                                        </p:tav>
                                      </p:tavLst>
                                    </p:anim>
                                  </p:childTnLst>
                                </p:cTn>
                              </p:par>
                            </p:childTnLst>
                          </p:cTn>
                        </p:par>
                        <p:par>
                          <p:cTn id="77" fill="hold">
                            <p:stCondLst>
                              <p:cond delay="500"/>
                            </p:stCondLst>
                            <p:childTnLst>
                              <p:par>
                                <p:cTn id="78" presetClass="entr" nodeType="afterEffect" presetSubtype="8" presetID="2" grpId="15" fill="hold">
                                  <p:stCondLst>
                                    <p:cond delay="0"/>
                                  </p:stCondLst>
                                  <p:iterate type="el" backwards="0">
                                    <p:tmAbs val="0"/>
                                  </p:iterate>
                                  <p:childTnLst>
                                    <p:set>
                                      <p:cBhvr>
                                        <p:cTn id="79" fill="hold"/>
                                        <p:tgtEl>
                                          <p:spTgt spid="320"/>
                                        </p:tgtEl>
                                        <p:attrNameLst>
                                          <p:attrName>style.visibility</p:attrName>
                                        </p:attrNameLst>
                                      </p:cBhvr>
                                      <p:to>
                                        <p:strVal val="visible"/>
                                      </p:to>
                                    </p:set>
                                    <p:anim calcmode="lin" valueType="num">
                                      <p:cBhvr>
                                        <p:cTn id="80" dur="500" fill="hold"/>
                                        <p:tgtEl>
                                          <p:spTgt spid="320"/>
                                        </p:tgtEl>
                                        <p:attrNameLst>
                                          <p:attrName>ppt_x</p:attrName>
                                        </p:attrNameLst>
                                      </p:cBhvr>
                                      <p:tavLst>
                                        <p:tav tm="0">
                                          <p:val>
                                            <p:strVal val="0-#ppt_w/2"/>
                                          </p:val>
                                        </p:tav>
                                        <p:tav tm="100000">
                                          <p:val>
                                            <p:strVal val="#ppt_x"/>
                                          </p:val>
                                        </p:tav>
                                      </p:tavLst>
                                    </p:anim>
                                    <p:anim calcmode="lin" valueType="num">
                                      <p:cBhvr>
                                        <p:cTn id="81" dur="500" fill="hold"/>
                                        <p:tgtEl>
                                          <p:spTgt spid="320"/>
                                        </p:tgtEl>
                                        <p:attrNameLst>
                                          <p:attrName>ppt_y</p:attrName>
                                        </p:attrNameLst>
                                      </p:cBhvr>
                                      <p:tavLst>
                                        <p:tav tm="0">
                                          <p:val>
                                            <p:strVal val="#ppt_y"/>
                                          </p:val>
                                        </p:tav>
                                        <p:tav tm="100000">
                                          <p:val>
                                            <p:strVal val="#ppt_y"/>
                                          </p:val>
                                        </p:tav>
                                      </p:tavLst>
                                    </p:anim>
                                  </p:childTnLst>
                                </p:cTn>
                              </p:par>
                            </p:childTnLst>
                          </p:cTn>
                        </p:par>
                        <p:par>
                          <p:cTn id="82" fill="hold">
                            <p:stCondLst>
                              <p:cond delay="1000"/>
                            </p:stCondLst>
                            <p:childTnLst>
                              <p:par>
                                <p:cTn id="83" presetClass="exit" nodeType="afterEffect" presetSubtype="2" presetID="2" grpId="16" fill="hold">
                                  <p:stCondLst>
                                    <p:cond delay="0"/>
                                  </p:stCondLst>
                                  <p:iterate type="el" backwards="0">
                                    <p:tmAbs val="0"/>
                                  </p:iterate>
                                  <p:childTnLst>
                                    <p:anim calcmode="lin" valueType="num">
                                      <p:cBhvr>
                                        <p:cTn id="84" dur="500" fill="hold"/>
                                        <p:tgtEl>
                                          <p:spTgt spid="324"/>
                                        </p:tgtEl>
                                        <p:attrNameLst>
                                          <p:attrName>ppt_x</p:attrName>
                                        </p:attrNameLst>
                                      </p:cBhvr>
                                      <p:tavLst>
                                        <p:tav tm="0">
                                          <p:val>
                                            <p:strVal val="ppt_x"/>
                                          </p:val>
                                        </p:tav>
                                        <p:tav tm="100000">
                                          <p:val>
                                            <p:strVal val="1+ppt_w/2"/>
                                          </p:val>
                                        </p:tav>
                                      </p:tavLst>
                                    </p:anim>
                                    <p:anim calcmode="lin" valueType="num">
                                      <p:cBhvr>
                                        <p:cTn id="85" dur="500" fill="hold"/>
                                        <p:tgtEl>
                                          <p:spTgt spid="324"/>
                                        </p:tgtEl>
                                        <p:attrNameLst>
                                          <p:attrName>ppt_y</p:attrName>
                                        </p:attrNameLst>
                                      </p:cBhvr>
                                      <p:tavLst>
                                        <p:tav tm="0">
                                          <p:val>
                                            <p:strVal val="ppt_y"/>
                                          </p:val>
                                        </p:tav>
                                        <p:tav tm="100000">
                                          <p:val>
                                            <p:strVal val="ppt_y"/>
                                          </p:val>
                                        </p:tav>
                                      </p:tavLst>
                                    </p:anim>
                                    <p:set>
                                      <p:cBhvr>
                                        <p:cTn id="86" fill="hold">
                                          <p:stCondLst>
                                            <p:cond delay="499"/>
                                          </p:stCondLst>
                                        </p:cTn>
                                        <p:tgtEl>
                                          <p:spTgt spid="324"/>
                                        </p:tgtEl>
                                        <p:attrNameLst>
                                          <p:attrName>style.visibility</p:attrName>
                                        </p:attrNameLst>
                                      </p:cBhvr>
                                      <p:to>
                                        <p:strVal val="hidden"/>
                                      </p:to>
                                    </p:set>
                                  </p:childTnLst>
                                </p:cTn>
                              </p:par>
                            </p:childTnLst>
                          </p:cTn>
                        </p:par>
                        <p:par>
                          <p:cTn id="87" fill="hold">
                            <p:stCondLst>
                              <p:cond delay="1500"/>
                            </p:stCondLst>
                            <p:childTnLst>
                              <p:par>
                                <p:cTn id="88" presetClass="exit" nodeType="afterEffect" presetSubtype="2" presetID="2" grpId="17" fill="hold">
                                  <p:stCondLst>
                                    <p:cond delay="0"/>
                                  </p:stCondLst>
                                  <p:iterate type="el" backwards="0">
                                    <p:tmAbs val="0"/>
                                  </p:iterate>
                                  <p:childTnLst>
                                    <p:anim calcmode="lin" valueType="num">
                                      <p:cBhvr>
                                        <p:cTn id="89" dur="500" fill="hold"/>
                                        <p:tgtEl>
                                          <p:spTgt spid="319"/>
                                        </p:tgtEl>
                                        <p:attrNameLst>
                                          <p:attrName>ppt_x</p:attrName>
                                        </p:attrNameLst>
                                      </p:cBhvr>
                                      <p:tavLst>
                                        <p:tav tm="0">
                                          <p:val>
                                            <p:strVal val="ppt_x"/>
                                          </p:val>
                                        </p:tav>
                                        <p:tav tm="100000">
                                          <p:val>
                                            <p:strVal val="1+ppt_w/2"/>
                                          </p:val>
                                        </p:tav>
                                      </p:tavLst>
                                    </p:anim>
                                    <p:anim calcmode="lin" valueType="num">
                                      <p:cBhvr>
                                        <p:cTn id="90" dur="500" fill="hold"/>
                                        <p:tgtEl>
                                          <p:spTgt spid="319"/>
                                        </p:tgtEl>
                                        <p:attrNameLst>
                                          <p:attrName>ppt_y</p:attrName>
                                        </p:attrNameLst>
                                      </p:cBhvr>
                                      <p:tavLst>
                                        <p:tav tm="0">
                                          <p:val>
                                            <p:strVal val="ppt_y"/>
                                          </p:val>
                                        </p:tav>
                                        <p:tav tm="100000">
                                          <p:val>
                                            <p:strVal val="ppt_y"/>
                                          </p:val>
                                        </p:tav>
                                      </p:tavLst>
                                    </p:anim>
                                    <p:set>
                                      <p:cBhvr>
                                        <p:cTn id="91" fill="hold">
                                          <p:stCondLst>
                                            <p:cond delay="499"/>
                                          </p:stCondLst>
                                        </p:cTn>
                                        <p:tgtEl>
                                          <p:spTgt spid="319"/>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3" grpId="8"/>
      <p:bldP build="whole" bldLvl="1" animBg="1" rev="0" advAuto="0" spid="318" grpId="6"/>
      <p:bldP build="whole" bldLvl="1" animBg="1" rev="0" advAuto="0" spid="319" grpId="11"/>
      <p:bldP build="whole" bldLvl="1" animBg="1" rev="0" advAuto="0" spid="315" grpId="3"/>
      <p:bldP build="whole" bldLvl="1" animBg="1" rev="0" advAuto="0" spid="322" grpId="1"/>
      <p:bldP build="whole" bldLvl="1" animBg="1" rev="0" advAuto="0" spid="323" grpId="13"/>
      <p:bldP build="whole" bldLvl="1" animBg="1" rev="0" advAuto="0" spid="325" grpId="14"/>
      <p:bldP build="whole" bldLvl="1" animBg="1" rev="0" advAuto="0" spid="317" grpId="4"/>
      <p:bldP build="whole" bldLvl="1" animBg="1" rev="0" advAuto="0" spid="322" grpId="7"/>
      <p:bldP build="whole" bldLvl="1" animBg="1" rev="0" advAuto="0" spid="324" grpId="10"/>
      <p:bldP build="whole" bldLvl="1" animBg="1" rev="0" advAuto="0" spid="319" grpId="17"/>
      <p:bldP build="whole" bldLvl="1" animBg="1" rev="0" advAuto="0" spid="321" grpId="9"/>
      <p:bldP build="whole" bldLvl="1" animBg="1" rev="0" advAuto="0" spid="321" grpId="12"/>
      <p:bldP build="whole" bldLvl="1" animBg="1" rev="0" advAuto="0" spid="324" grpId="16"/>
      <p:bldP build="whole" bldLvl="1" animBg="1" rev="0" advAuto="0" spid="316" grpId="5"/>
      <p:bldP build="whole" bldLvl="1" animBg="1" rev="0" advAuto="0" spid="318" grpId="2"/>
      <p:bldP build="whole" bldLvl="1" animBg="1" rev="0" advAuto="0" spid="320" grpId="15"/>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Interface Finale"/>
          <p:cNvSpPr txBox="1"/>
          <p:nvPr>
            <p:ph type="title"/>
          </p:nvPr>
        </p:nvSpPr>
        <p:spPr>
          <a:xfrm>
            <a:off x="7313331" y="-486012"/>
            <a:ext cx="9757338" cy="2540001"/>
          </a:xfrm>
          <a:prstGeom prst="rect">
            <a:avLst/>
          </a:prstGeom>
        </p:spPr>
        <p:txBody>
          <a:bodyPr/>
          <a:lstStyle/>
          <a:p>
            <a:pPr/>
            <a:r>
              <a:t>Interface Finale</a:t>
            </a:r>
          </a:p>
        </p:txBody>
      </p:sp>
      <p:pic>
        <p:nvPicPr>
          <p:cNvPr id="329" name="Image" descr="Image"/>
          <p:cNvPicPr>
            <a:picLocks noChangeAspect="1"/>
          </p:cNvPicPr>
          <p:nvPr/>
        </p:nvPicPr>
        <p:blipFill>
          <a:blip r:embed="rId2">
            <a:extLst/>
          </a:blip>
          <a:stretch>
            <a:fillRect/>
          </a:stretch>
        </p:blipFill>
        <p:spPr>
          <a:xfrm>
            <a:off x="4641074" y="2504646"/>
            <a:ext cx="15101852" cy="10839419"/>
          </a:xfrm>
          <a:prstGeom prst="rect">
            <a:avLst/>
          </a:prstGeom>
          <a:ln w="12700">
            <a:miter lim="400000"/>
          </a:ln>
        </p:spPr>
      </p:pic>
      <p:sp>
        <p:nvSpPr>
          <p:cNvPr id="330" name="16 / 19"/>
          <p:cNvSpPr txBox="1"/>
          <p:nvPr/>
        </p:nvSpPr>
        <p:spPr>
          <a:xfrm>
            <a:off x="22957282" y="12613430"/>
            <a:ext cx="1123570"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16 / 19</a:t>
            </a:r>
          </a:p>
        </p:txBody>
      </p:sp>
    </p:spTree>
  </p:cSld>
  <p:clrMapOvr>
    <a:masterClrMapping/>
  </p:clrMapOvr>
  <mc:AlternateContent xmlns:mc="http://schemas.openxmlformats.org/markup-compatibility/2006">
    <mc:Choice xmlns:p14="http://schemas.microsoft.com/office/powerpoint/2010/main" Requires="p14">
      <p:transition spd="med" advClick="1" p14:dur="800">
        <p:dissolv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Image" descr="Image"/>
          <p:cNvPicPr>
            <a:picLocks noChangeAspect="1"/>
          </p:cNvPicPr>
          <p:nvPr/>
        </p:nvPicPr>
        <p:blipFill>
          <a:blip r:embed="rId2">
            <a:extLst/>
          </a:blip>
          <a:stretch>
            <a:fillRect/>
          </a:stretch>
        </p:blipFill>
        <p:spPr>
          <a:xfrm>
            <a:off x="11247187" y="775353"/>
            <a:ext cx="12803597" cy="12165294"/>
          </a:xfrm>
          <a:prstGeom prst="rect">
            <a:avLst/>
          </a:prstGeom>
          <a:ln w="12700">
            <a:miter lim="400000"/>
          </a:ln>
        </p:spPr>
      </p:pic>
      <p:sp>
        <p:nvSpPr>
          <p:cNvPr id="333" name="Sous-titre de diapositive"/>
          <p:cNvSpPr txBox="1"/>
          <p:nvPr>
            <p:ph type="body" sz="quarter" idx="1"/>
          </p:nvPr>
        </p:nvSpPr>
        <p:spPr>
          <a:prstGeom prst="rect">
            <a:avLst/>
          </a:prstGeom>
        </p:spPr>
        <p:txBody>
          <a:bodyPr/>
          <a:lstStyle/>
          <a:p>
            <a:pPr/>
          </a:p>
        </p:txBody>
      </p:sp>
      <p:sp>
        <p:nvSpPr>
          <p:cNvPr id="334" name="Diagramme de séquence"/>
          <p:cNvSpPr txBox="1"/>
          <p:nvPr>
            <p:ph type="title"/>
          </p:nvPr>
        </p:nvSpPr>
        <p:spPr>
          <a:xfrm>
            <a:off x="1217331" y="3818364"/>
            <a:ext cx="9757338" cy="2540001"/>
          </a:xfrm>
          <a:prstGeom prst="rect">
            <a:avLst/>
          </a:prstGeom>
        </p:spPr>
        <p:txBody>
          <a:bodyPr/>
          <a:lstStyle>
            <a:lvl1pPr defTabSz="2023872">
              <a:defRPr spc="-69" sz="6972"/>
            </a:lvl1pPr>
          </a:lstStyle>
          <a:p>
            <a:pPr/>
            <a:r>
              <a:t>Diagramme de séquence</a:t>
            </a:r>
          </a:p>
        </p:txBody>
      </p:sp>
      <p:sp>
        <p:nvSpPr>
          <p:cNvPr id="335" name="17 / 19"/>
          <p:cNvSpPr txBox="1"/>
          <p:nvPr/>
        </p:nvSpPr>
        <p:spPr>
          <a:xfrm>
            <a:off x="22974236" y="12613430"/>
            <a:ext cx="1089661"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17 / 19</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path" nodeType="afterEffect" presetSubtype="0" presetID="-1" grpId="1" accel="50000" decel="50000" fill="hold">
                                  <p:stCondLst>
                                    <p:cond delay="0"/>
                                  </p:stCondLst>
                                  <p:childTnLst>
                                    <p:animMotion path="M 0.000000 0.000000 L 0.540300 -0.288522" origin="layout" pathEditMode="relative">
                                      <p:cBhvr>
                                        <p:cTn id="6" dur="200" fill="hold"/>
                                        <p:tgtEl>
                                          <p:spTgt spid="334"/>
                                        </p:tgtEl>
                                        <p:attrNameLst>
                                          <p:attrName>ppt_x</p:attrName>
                                          <p:attrName>ppt_y</p:attrName>
                                        </p:attrNameLst>
                                      </p:cBhvr>
                                    </p:animMotion>
                                  </p:childTnLst>
                                </p:cTn>
                              </p:par>
                            </p:childTnLst>
                          </p:cTn>
                        </p:par>
                        <p:par>
                          <p:cTn id="7" fill="hold">
                            <p:stCondLst>
                              <p:cond delay="0"/>
                            </p:stCondLst>
                            <p:childTnLst>
                              <p:par>
                                <p:cTn id="8" presetClass="emph" nodeType="withEffect" presetSubtype="0" presetID="6" grpId="2" accel="50000" decel="50000" fill="hold">
                                  <p:stCondLst>
                                    <p:cond delay="0"/>
                                  </p:stCondLst>
                                  <p:childTnLst>
                                    <p:animScale>
                                      <p:cBhvr>
                                        <p:cTn id="9" dur="200" fill="hold"/>
                                        <p:tgtEl>
                                          <p:spTgt spid="332"/>
                                        </p:tgtEl>
                                      </p:cBhvr>
                                      <p:by x="111788" y="111788"/>
                                    </p:animScale>
                                  </p:childTnLst>
                                </p:cTn>
                              </p:par>
                            </p:childTnLst>
                          </p:cTn>
                        </p:par>
                        <p:par>
                          <p:cTn id="10" fill="hold">
                            <p:stCondLst>
                              <p:cond delay="0"/>
                            </p:stCondLst>
                            <p:childTnLst>
                              <p:par>
                                <p:cTn id="11" presetClass="path" nodeType="withEffect" presetSubtype="0" presetID="-1" grpId="3" accel="50000" decel="50000" fill="hold">
                                  <p:stCondLst>
                                    <p:cond delay="0"/>
                                  </p:stCondLst>
                                  <p:childTnLst>
                                    <p:animMotion path="M 0.000000 0.000000 L -0.223794 0.000000" origin="layout" pathEditMode="relative">
                                      <p:cBhvr>
                                        <p:cTn id="12" dur="200" fill="hold"/>
                                        <p:tgtEl>
                                          <p:spTgt spid="332"/>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2"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Gantt projet"/>
          <p:cNvSpPr txBox="1"/>
          <p:nvPr>
            <p:ph type="title"/>
          </p:nvPr>
        </p:nvSpPr>
        <p:spPr>
          <a:xfrm>
            <a:off x="-1177881" y="4582552"/>
            <a:ext cx="9757338" cy="2540001"/>
          </a:xfrm>
          <a:prstGeom prst="rect">
            <a:avLst/>
          </a:prstGeom>
        </p:spPr>
        <p:txBody>
          <a:bodyPr/>
          <a:lstStyle/>
          <a:p>
            <a:pPr/>
            <a:r>
              <a:t>Gantt projet</a:t>
            </a:r>
          </a:p>
        </p:txBody>
      </p:sp>
      <p:graphicFrame>
        <p:nvGraphicFramePr>
          <p:cNvPr id="338" name="Tableau"/>
          <p:cNvGraphicFramePr/>
          <p:nvPr/>
        </p:nvGraphicFramePr>
        <p:xfrm>
          <a:off x="7395882" y="787586"/>
          <a:ext cx="16657467" cy="12159878"/>
        </p:xfrm>
        <a:graphic xmlns:a="http://schemas.openxmlformats.org/drawingml/2006/main">
          <a:graphicData uri="http://schemas.openxmlformats.org/drawingml/2006/table">
            <a:tbl>
              <a:tblPr firstCol="1" firstRow="1" lastCol="0" lastRow="0" bandCol="0" bandRow="1" rtl="0">
                <a:tableStyleId>{4C3C2611-4C71-4FC5-86AE-919BDF0F9419}</a:tableStyleId>
              </a:tblPr>
              <a:tblGrid>
                <a:gridCol w="3687502"/>
                <a:gridCol w="686440"/>
                <a:gridCol w="839922"/>
                <a:gridCol w="848985"/>
                <a:gridCol w="829825"/>
                <a:gridCol w="885976"/>
                <a:gridCol w="885976"/>
                <a:gridCol w="885976"/>
                <a:gridCol w="885976"/>
                <a:gridCol w="885976"/>
                <a:gridCol w="885976"/>
                <a:gridCol w="885976"/>
                <a:gridCol w="885976"/>
                <a:gridCol w="885976"/>
                <a:gridCol w="885976"/>
                <a:gridCol w="885976"/>
              </a:tblGrid>
              <a:tr h="1029524">
                <a:tc>
                  <a:txBody>
                    <a:bodyPr/>
                    <a:lstStyle/>
                    <a:p>
                      <a:pPr algn="r" defTabSz="457200">
                        <a:defRPr sz="1500">
                          <a:latin typeface="Helvetica Neue"/>
                          <a:ea typeface="Helvetica Neue"/>
                          <a:cs typeface="Helvetica Neue"/>
                          <a:sym typeface="Helvetica Neue"/>
                        </a:defRPr>
                      </a:pPr>
                      <a:r>
                        <a:t>                                                                                             Semaines</a:t>
                      </a:r>
                    </a:p>
                    <a:p>
                      <a:pPr algn="l" defTabSz="457200">
                        <a:defRPr sz="1500">
                          <a:latin typeface="Helvetica Neue"/>
                          <a:ea typeface="Helvetica Neue"/>
                          <a:cs typeface="Helvetica Neue"/>
                          <a:sym typeface="Helvetica Neue"/>
                        </a:defRPr>
                      </a:pPr>
                      <a:r>
                        <a:t>Description des taches</a:t>
                      </a:r>
                    </a:p>
                  </a:txBody>
                  <a:tcPr marL="50800" marR="50800" marT="50800" marB="50800" anchor="t" anchorCtr="0" horzOverflow="overflow">
                    <a:lnL w="12700">
                      <a:solidFill>
                        <a:schemeClr val="accent6">
                          <a:satOff val="32461"/>
                          <a:lumOff val="20828"/>
                        </a:schemeClr>
                      </a:solidFill>
                      <a:miter lim="400000"/>
                    </a:lnL>
                    <a:lnR w="4445">
                      <a:solidFill>
                        <a:srgbClr val="000000"/>
                      </a:solidFill>
                      <a:miter lim="400000"/>
                    </a:lnR>
                    <a:lnT w="12700">
                      <a:solidFill>
                        <a:schemeClr val="accent6">
                          <a:satOff val="32461"/>
                          <a:lumOff val="20828"/>
                        </a:schemeClr>
                      </a:solidFill>
                      <a:miter lim="400000"/>
                    </a:lnT>
                    <a:lnB w="4445">
                      <a:solidFill>
                        <a:srgbClr val="000000"/>
                      </a:solidFill>
                      <a:miter lim="400000"/>
                    </a:lnB>
                    <a:solidFill>
                      <a:srgbClr val="D5D5D5"/>
                    </a:solidFill>
                  </a:tcPr>
                </a:tc>
                <a:tc>
                  <a:txBody>
                    <a:bodyPr/>
                    <a:lstStyle/>
                    <a:p>
                      <a:pPr defTabSz="457200">
                        <a:defRPr sz="1500">
                          <a:latin typeface="Helvetica Neue"/>
                          <a:ea typeface="Helvetica Neue"/>
                          <a:cs typeface="Helvetica Neue"/>
                          <a:sym typeface="Helvetica Neue"/>
                        </a:defRPr>
                      </a:pPr>
                      <a:r>
                        <a:t>S 01</a:t>
                      </a:r>
                    </a:p>
                    <a:p>
                      <a:pPr defTabSz="457200">
                        <a:defRPr sz="600">
                          <a:solidFill>
                            <a:schemeClr val="accent5">
                              <a:hueOff val="-65973"/>
                              <a:satOff val="18050"/>
                              <a:lumOff val="-15912"/>
                            </a:schemeClr>
                          </a:solidFill>
                          <a:latin typeface="Helvetica Neue"/>
                          <a:ea typeface="Helvetica Neue"/>
                          <a:cs typeface="Helvetica Neue"/>
                          <a:sym typeface="Helvetica Neue"/>
                        </a:defRPr>
                      </a:pPr>
                    </a:p>
                    <a:p>
                      <a:pPr defTabSz="457200">
                        <a:defRPr sz="1500">
                          <a:solidFill>
                            <a:schemeClr val="accent5">
                              <a:hueOff val="-65973"/>
                              <a:satOff val="18050"/>
                              <a:lumOff val="-15912"/>
                            </a:schemeClr>
                          </a:solidFill>
                          <a:latin typeface="Helvetica Neue"/>
                          <a:ea typeface="Helvetica Neue"/>
                          <a:cs typeface="Helvetica Neue"/>
                          <a:sym typeface="Helvetica Neue"/>
                        </a:defRPr>
                      </a:pPr>
                      <a:r>
                        <a:t>début</a:t>
                      </a:r>
                    </a:p>
                    <a:p>
                      <a:pPr defTabSz="457200">
                        <a:defRPr sz="1500">
                          <a:solidFill>
                            <a:schemeClr val="accent5">
                              <a:hueOff val="-65973"/>
                              <a:satOff val="18050"/>
                              <a:lumOff val="-15912"/>
                            </a:schemeClr>
                          </a:solidFill>
                          <a:latin typeface="Helvetica Neue"/>
                          <a:ea typeface="Helvetica Neue"/>
                          <a:cs typeface="Helvetica Neue"/>
                          <a:sym typeface="Helvetica Neue"/>
                        </a:defRPr>
                      </a:pPr>
                      <a:r>
                        <a:t>Projet</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solidFill>
                      <a:srgbClr val="D5D5D5"/>
                    </a:solidFill>
                  </a:tcPr>
                </a:tc>
                <a:tc>
                  <a:txBody>
                    <a:bodyPr/>
                    <a:lstStyle/>
                    <a:p>
                      <a:pPr defTabSz="457200">
                        <a:defRPr sz="1500">
                          <a:latin typeface="Helvetica Neue"/>
                          <a:ea typeface="Helvetica Neue"/>
                          <a:cs typeface="Helvetica Neue"/>
                          <a:sym typeface="Helvetica Neue"/>
                        </a:defRPr>
                      </a:pPr>
                      <a:r>
                        <a:t>S 02</a:t>
                      </a:r>
                    </a:p>
                    <a:p>
                      <a:pPr defTabSz="457200">
                        <a:defRPr sz="1500">
                          <a:latin typeface="Helvetica Neue"/>
                          <a:ea typeface="Helvetica Neue"/>
                          <a:cs typeface="Helvetica Neue"/>
                          <a:sym typeface="Helvetica Neue"/>
                        </a:defRPr>
                      </a:pPr>
                    </a:p>
                    <a:p>
                      <a:pPr defTabSz="457200">
                        <a:defRPr b="0" sz="1500">
                          <a:solidFill>
                            <a:srgbClr val="B51700"/>
                          </a:solidFill>
                          <a:latin typeface="Helvetica Neue"/>
                          <a:ea typeface="Helvetica Neue"/>
                          <a:cs typeface="Helvetica Neue"/>
                          <a:sym typeface="Helvetica Neue"/>
                        </a:defRPr>
                      </a:pPr>
                      <a:r>
                        <a:t>Revue 0</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b="0" sz="1800"/>
                      </a:pPr>
                      <a:r>
                        <a:rPr b="1" sz="1500">
                          <a:latin typeface="Helvetica Neue"/>
                          <a:ea typeface="Helvetica Neue"/>
                          <a:cs typeface="Helvetica Neue"/>
                          <a:sym typeface="Helvetica Neue"/>
                        </a:rPr>
                        <a:t>S 03</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b="0" sz="1800"/>
                      </a:pPr>
                      <a:r>
                        <a:rPr b="1" sz="1500">
                          <a:latin typeface="Helvetica Neue"/>
                          <a:ea typeface="Helvetica Neue"/>
                          <a:cs typeface="Helvetica Neue"/>
                          <a:sym typeface="Helvetica Neue"/>
                        </a:rPr>
                        <a:t>S 04</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b="0" sz="1800"/>
                      </a:pPr>
                      <a:r>
                        <a:rPr b="1" sz="1500">
                          <a:latin typeface="Helvetica Neue"/>
                          <a:ea typeface="Helvetica Neue"/>
                          <a:cs typeface="Helvetica Neue"/>
                          <a:sym typeface="Helvetica Neue"/>
                        </a:rPr>
                        <a:t>S 05</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b="0" sz="1800"/>
                      </a:pPr>
                      <a:r>
                        <a:rPr b="1" sz="1500">
                          <a:latin typeface="Helvetica Neue"/>
                          <a:ea typeface="Helvetica Neue"/>
                          <a:cs typeface="Helvetica Neue"/>
                          <a:sym typeface="Helvetica Neue"/>
                        </a:rPr>
                        <a:t>S 06</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b="0" sz="1800"/>
                      </a:pPr>
                      <a:r>
                        <a:rPr b="1" sz="1500">
                          <a:latin typeface="Helvetica Neue"/>
                          <a:ea typeface="Helvetica Neue"/>
                          <a:cs typeface="Helvetica Neue"/>
                          <a:sym typeface="Helvetica Neue"/>
                        </a:rPr>
                        <a:t>S 07</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sz="1500">
                          <a:latin typeface="Helvetica Neue"/>
                          <a:ea typeface="Helvetica Neue"/>
                          <a:cs typeface="Helvetica Neue"/>
                          <a:sym typeface="Helvetica Neue"/>
                        </a:defRPr>
                      </a:pPr>
                      <a:r>
                        <a:t>S 08</a:t>
                      </a:r>
                    </a:p>
                    <a:p>
                      <a:pPr defTabSz="457200">
                        <a:defRPr sz="1500">
                          <a:latin typeface="Helvetica Neue"/>
                          <a:ea typeface="Helvetica Neue"/>
                          <a:cs typeface="Helvetica Neue"/>
                          <a:sym typeface="Helvetica Neue"/>
                        </a:defRPr>
                      </a:pPr>
                    </a:p>
                    <a:p>
                      <a:pPr defTabSz="457200">
                        <a:defRPr b="0" sz="1500">
                          <a:solidFill>
                            <a:srgbClr val="B51700"/>
                          </a:solidFill>
                          <a:latin typeface="Helvetica Neue"/>
                          <a:ea typeface="Helvetica Neue"/>
                          <a:cs typeface="Helvetica Neue"/>
                          <a:sym typeface="Helvetica Neue"/>
                        </a:defRPr>
                      </a:pPr>
                      <a:r>
                        <a:t>Revue 1</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b="0" sz="1800"/>
                      </a:pPr>
                      <a:r>
                        <a:rPr b="1" sz="1500">
                          <a:latin typeface="Helvetica Neue"/>
                          <a:ea typeface="Helvetica Neue"/>
                          <a:cs typeface="Helvetica Neue"/>
                          <a:sym typeface="Helvetica Neue"/>
                        </a:rPr>
                        <a:t>S 09</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b="0" sz="1800"/>
                      </a:pPr>
                      <a:r>
                        <a:rPr b="1" sz="1500">
                          <a:latin typeface="Helvetica Neue"/>
                          <a:ea typeface="Helvetica Neue"/>
                          <a:cs typeface="Helvetica Neue"/>
                          <a:sym typeface="Helvetica Neue"/>
                        </a:rPr>
                        <a:t>S 10</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b="0" sz="1800"/>
                      </a:pPr>
                      <a:r>
                        <a:rPr b="1" sz="1500">
                          <a:latin typeface="Helvetica Neue"/>
                          <a:ea typeface="Helvetica Neue"/>
                          <a:cs typeface="Helvetica Neue"/>
                          <a:sym typeface="Helvetica Neue"/>
                        </a:rPr>
                        <a:t>S 11</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sz="1500">
                          <a:latin typeface="Helvetica Neue"/>
                          <a:ea typeface="Helvetica Neue"/>
                          <a:cs typeface="Helvetica Neue"/>
                          <a:sym typeface="Helvetica Neue"/>
                        </a:defRPr>
                      </a:pPr>
                      <a:r>
                        <a:t>S 12</a:t>
                      </a:r>
                    </a:p>
                    <a:p>
                      <a:pPr defTabSz="457200">
                        <a:defRPr sz="1500">
                          <a:latin typeface="Helvetica Neue"/>
                          <a:ea typeface="Helvetica Neue"/>
                          <a:cs typeface="Helvetica Neue"/>
                          <a:sym typeface="Helvetica Neue"/>
                        </a:defRPr>
                      </a:pPr>
                    </a:p>
                    <a:p>
                      <a:pPr defTabSz="457200">
                        <a:defRPr b="0" sz="1500">
                          <a:solidFill>
                            <a:srgbClr val="B51700"/>
                          </a:solidFill>
                          <a:latin typeface="Helvetica Neue"/>
                          <a:ea typeface="Helvetica Neue"/>
                          <a:cs typeface="Helvetica Neue"/>
                          <a:sym typeface="Helvetica Neue"/>
                        </a:defRPr>
                      </a:pPr>
                      <a:r>
                        <a:t>Revue 2</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b="0" sz="1800"/>
                      </a:pPr>
                      <a:r>
                        <a:rPr b="1" sz="1500">
                          <a:latin typeface="Helvetica Neue"/>
                          <a:ea typeface="Helvetica Neue"/>
                          <a:cs typeface="Helvetica Neue"/>
                          <a:sym typeface="Helvetica Neue"/>
                        </a:rPr>
                        <a:t>S 13</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sz="1500">
                          <a:latin typeface="Helvetica Neue"/>
                          <a:ea typeface="Helvetica Neue"/>
                          <a:cs typeface="Helvetica Neue"/>
                          <a:sym typeface="Helvetica Neue"/>
                        </a:defRPr>
                      </a:pPr>
                      <a:r>
                        <a:t>S 14</a:t>
                      </a:r>
                    </a:p>
                    <a:p>
                      <a:pPr defTabSz="457200">
                        <a:defRPr sz="1500">
                          <a:solidFill>
                            <a:schemeClr val="accent5">
                              <a:hueOff val="-65973"/>
                              <a:satOff val="18050"/>
                              <a:lumOff val="-15912"/>
                            </a:schemeClr>
                          </a:solidFill>
                          <a:latin typeface="Helvetica Neue"/>
                          <a:ea typeface="Helvetica Neue"/>
                          <a:cs typeface="Helvetica Neue"/>
                          <a:sym typeface="Helvetica Neue"/>
                        </a:defRPr>
                      </a:pPr>
                      <a:r>
                        <a:t>remise du projet </a:t>
                      </a: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c>
                  <a:txBody>
                    <a:bodyPr/>
                    <a:lstStyle/>
                    <a:p>
                      <a:pPr defTabSz="457200">
                        <a:defRPr sz="1500">
                          <a:latin typeface="Helvetica Neue"/>
                          <a:ea typeface="Helvetica Neue"/>
                          <a:cs typeface="Helvetica Neue"/>
                          <a:sym typeface="Helvetica Neue"/>
                        </a:defRPr>
                      </a:pPr>
                      <a:r>
                        <a:t>S 15</a:t>
                      </a:r>
                    </a:p>
                    <a:p>
                      <a:pPr defTabSz="457200">
                        <a:defRPr sz="1500">
                          <a:solidFill>
                            <a:schemeClr val="accent5">
                              <a:hueOff val="-65973"/>
                              <a:satOff val="18050"/>
                              <a:lumOff val="-15912"/>
                            </a:schemeClr>
                          </a:solidFill>
                          <a:latin typeface="Helvetica Neue"/>
                          <a:ea typeface="Helvetica Neue"/>
                          <a:cs typeface="Helvetica Neue"/>
                          <a:sym typeface="Helvetica Neue"/>
                        </a:defRPr>
                      </a:pPr>
                      <a:r>
                        <a:t>soutenance finale </a:t>
                      </a:r>
                    </a:p>
                  </a:txBody>
                  <a:tcPr marL="50800" marR="50800" marT="50800" marB="50800" anchor="t" anchorCtr="0" horzOverflow="overflow">
                    <a:lnL w="4445">
                      <a:solidFill>
                        <a:srgbClr val="000000"/>
                      </a:solidFill>
                      <a:miter lim="400000"/>
                    </a:lnL>
                    <a:lnR w="12700">
                      <a:solidFill>
                        <a:schemeClr val="accent6">
                          <a:satOff val="32461"/>
                          <a:lumOff val="20828"/>
                        </a:schemeClr>
                      </a:solidFill>
                      <a:miter lim="400000"/>
                    </a:lnR>
                    <a:lnT w="12700">
                      <a:solidFill>
                        <a:schemeClr val="accent6">
                          <a:satOff val="32461"/>
                          <a:lumOff val="20828"/>
                        </a:schemeClr>
                      </a:solidFill>
                      <a:miter lim="400000"/>
                    </a:lnT>
                    <a:lnB w="12700">
                      <a:solidFill>
                        <a:schemeClr val="accent6">
                          <a:satOff val="32461"/>
                          <a:lumOff val="20828"/>
                        </a:schemeClr>
                      </a:solidFill>
                      <a:miter lim="400000"/>
                    </a:lnB>
                    <a:solidFill>
                      <a:srgbClr val="D5D5D5"/>
                    </a:solidFill>
                  </a:tcPr>
                </a:tc>
              </a:tr>
              <a:tr h="957496">
                <a:tc>
                  <a:txBody>
                    <a:bodyPr/>
                    <a:lstStyle/>
                    <a:p>
                      <a:pPr algn="l" defTabSz="457200">
                        <a:defRPr b="0" sz="1500">
                          <a:latin typeface="Helvetica Neue"/>
                          <a:ea typeface="Helvetica Neue"/>
                          <a:cs typeface="Helvetica Neue"/>
                          <a:sym typeface="Helvetica Neue"/>
                        </a:defRPr>
                      </a:pPr>
                      <a:r>
                        <a:t>Analyse de l'état actuel de l'existant et des problématiques à résoudre. </a:t>
                      </a:r>
                    </a:p>
                  </a:txBody>
                  <a:tcPr marL="50800" marR="50800" marT="50800" marB="50800" anchor="t" anchorCtr="0" horzOverflow="overflow">
                    <a:lnL w="12700">
                      <a:solidFill>
                        <a:schemeClr val="accent6">
                          <a:satOff val="32461"/>
                          <a:lumOff val="20828"/>
                        </a:schemeClr>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D5D5D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12700">
                      <a:solidFill>
                        <a:schemeClr val="accent6">
                          <a:satOff val="32461"/>
                          <a:lumOff val="20828"/>
                        </a:schemeClr>
                      </a:solidFill>
                      <a:miter lim="400000"/>
                    </a:lnT>
                    <a:lnB w="25400">
                      <a:solidFill>
                        <a:srgbClr val="000000"/>
                      </a:solidFill>
                      <a:miter lim="400000"/>
                    </a:lnB>
                  </a:tcPr>
                </a:tc>
              </a:tr>
              <a:tr h="954711">
                <a:tc>
                  <a:txBody>
                    <a:bodyPr/>
                    <a:lstStyle/>
                    <a:p>
                      <a:pPr algn="l" defTabSz="457200">
                        <a:defRPr b="0" sz="1800"/>
                      </a:pPr>
                      <a:r>
                        <a:rPr sz="1500">
                          <a:latin typeface="Helvetica Neue"/>
                          <a:ea typeface="Helvetica Neue"/>
                          <a:cs typeface="Helvetica Neue"/>
                          <a:sym typeface="Helvetica Neue"/>
                        </a:rPr>
                        <a:t>Rédiger le dossier (diagrammes UML, résultats de tests, code logiciel...) 
</a:t>
                      </a:r>
                    </a:p>
                  </a:txBody>
                  <a:tcPr marL="50800" marR="50800" marT="50800" marB="50800" anchor="t" anchorCtr="0" horzOverflow="overflow">
                    <a:lnL w="12700">
                      <a:solidFill>
                        <a:schemeClr val="accent6">
                          <a:satOff val="32461"/>
                          <a:lumOff val="20828"/>
                        </a:schemeClr>
                      </a:solidFill>
                      <a:miter lim="400000"/>
                    </a:lnL>
                    <a:lnR w="25400">
                      <a:solidFill>
                        <a:srgbClr val="000000"/>
                      </a:solidFill>
                      <a:miter lim="400000"/>
                    </a:lnR>
                    <a:lnT w="4445">
                      <a:solidFill>
                        <a:srgbClr val="000000"/>
                      </a:solidFill>
                      <a:miter lim="400000"/>
                    </a:lnT>
                    <a:lnB w="4445">
                      <a:solidFill>
                        <a:srgbClr val="000000"/>
                      </a:solidFill>
                      <a:miter lim="400000"/>
                    </a:lnB>
                    <a:solidFill>
                      <a:srgbClr val="D5D5D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r>
              <a:tr h="1759339">
                <a:tc>
                  <a:txBody>
                    <a:bodyPr/>
                    <a:lstStyle/>
                    <a:p>
                      <a:pPr algn="l" defTabSz="457200">
                        <a:defRPr b="0" sz="1500">
                          <a:latin typeface="Helvetica Neue"/>
                          <a:ea typeface="Helvetica Neue"/>
                          <a:cs typeface="Helvetica Neue"/>
                          <a:sym typeface="Helvetica Neue"/>
                        </a:defRPr>
                      </a:pPr>
                      <a:r>
                        <a:t>Analyse des caractéristiques du module Xbee. Tester la communication par liaison série entre le module et un PC puis une liaison point à point entre 2 modules. </a:t>
                      </a:r>
                    </a:p>
                  </a:txBody>
                  <a:tcPr marL="50800" marR="50800" marT="50800" marB="50800" anchor="t" anchorCtr="0" horzOverflow="overflow">
                    <a:lnL w="12700">
                      <a:solidFill>
                        <a:schemeClr val="accent6">
                          <a:satOff val="32461"/>
                          <a:lumOff val="20828"/>
                        </a:schemeClr>
                      </a:solidFill>
                      <a:miter lim="400000"/>
                    </a:lnL>
                    <a:lnR w="12700">
                      <a:solidFill>
                        <a:schemeClr val="accent6">
                          <a:satOff val="32461"/>
                          <a:lumOff val="20828"/>
                        </a:schemeClr>
                      </a:solidFill>
                      <a:miter lim="400000"/>
                    </a:lnR>
                    <a:lnT w="4445">
                      <a:solidFill>
                        <a:srgbClr val="000000"/>
                      </a:solidFill>
                      <a:miter lim="400000"/>
                    </a:lnT>
                    <a:lnB w="4445">
                      <a:solidFill>
                        <a:srgbClr val="000000"/>
                      </a:solidFill>
                      <a:miter lim="400000"/>
                    </a:lnB>
                    <a:solidFill>
                      <a:srgbClr val="D5D5D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12700">
                      <a:solidFill>
                        <a:schemeClr val="accent6">
                          <a:satOff val="32461"/>
                          <a:lumOff val="20828"/>
                        </a:schemeClr>
                      </a:solidFill>
                      <a:miter lim="400000"/>
                    </a:lnL>
                    <a:lnR w="25400">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r>
              <a:tr h="1227458">
                <a:tc>
                  <a:txBody>
                    <a:bodyPr/>
                    <a:lstStyle/>
                    <a:p>
                      <a:pPr algn="l" defTabSz="457200">
                        <a:defRPr b="0" sz="1500">
                          <a:latin typeface="Helvetica Neue"/>
                          <a:ea typeface="Helvetica Neue"/>
                          <a:cs typeface="Helvetica Neue"/>
                          <a:sym typeface="Helvetica Neue"/>
                        </a:defRPr>
                      </a:pPr>
                      <a:r>
                        <a:t>Mettre en œuvre le module Qt Serial Port pour faire communiquer l’IHM avec le module Xbee </a:t>
                      </a:r>
                    </a:p>
                  </a:txBody>
                  <a:tcPr marL="50800" marR="50800" marT="50800" marB="50800" anchor="t" anchorCtr="0" horzOverflow="overflow">
                    <a:lnL w="12700">
                      <a:solidFill>
                        <a:schemeClr val="accent6">
                          <a:satOff val="32461"/>
                          <a:lumOff val="20828"/>
                        </a:schemeClr>
                      </a:solidFill>
                      <a:miter lim="400000"/>
                    </a:lnL>
                    <a:lnR w="12700">
                      <a:solidFill>
                        <a:schemeClr val="accent6">
                          <a:satOff val="32461"/>
                          <a:lumOff val="20828"/>
                        </a:schemeClr>
                      </a:solidFill>
                      <a:miter lim="400000"/>
                    </a:lnR>
                    <a:lnT w="4445">
                      <a:solidFill>
                        <a:srgbClr val="000000"/>
                      </a:solidFill>
                      <a:miter lim="400000"/>
                    </a:lnT>
                    <a:lnB w="4445">
                      <a:solidFill>
                        <a:srgbClr val="000000"/>
                      </a:solidFill>
                      <a:miter lim="400000"/>
                    </a:lnB>
                    <a:solidFill>
                      <a:srgbClr val="D5D5D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12700">
                      <a:solidFill>
                        <a:schemeClr val="accent6">
                          <a:satOff val="32461"/>
                          <a:lumOff val="20828"/>
                        </a:schemeClr>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25400">
                      <a:solidFill>
                        <a:srgbClr val="000000"/>
                      </a:solidFill>
                      <a:miter lim="400000"/>
                    </a:lnR>
                    <a:lnT w="25400">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1205395">
                <a:tc>
                  <a:txBody>
                    <a:bodyPr/>
                    <a:lstStyle/>
                    <a:p>
                      <a:pPr algn="l" defTabSz="457200">
                        <a:defRPr b="0" sz="1800"/>
                      </a:pPr>
                      <a:r>
                        <a:rPr sz="1500">
                          <a:latin typeface="Helvetica Neue"/>
                          <a:ea typeface="Helvetica Neue"/>
                          <a:cs typeface="Helvetica Neue"/>
                          <a:sym typeface="Helvetica Neue"/>
                        </a:rPr>
                        <a:t>Mettre en œuvre la librairie OpenCV pour capturer le flux vidéo issu du module de communication 
</a:t>
                      </a:r>
                    </a:p>
                  </a:txBody>
                  <a:tcPr marL="50800" marR="50800" marT="50800" marB="50800" anchor="t" anchorCtr="0" horzOverflow="overflow">
                    <a:lnL w="12700">
                      <a:solidFill>
                        <a:schemeClr val="accent6">
                          <a:satOff val="32461"/>
                          <a:lumOff val="20828"/>
                        </a:schemeClr>
                      </a:solidFill>
                      <a:miter lim="400000"/>
                    </a:lnL>
                    <a:lnR w="12700">
                      <a:solidFill>
                        <a:schemeClr val="accent6">
                          <a:satOff val="32461"/>
                          <a:lumOff val="20828"/>
                        </a:schemeClr>
                      </a:solidFill>
                      <a:miter lim="400000"/>
                    </a:lnR>
                    <a:lnT w="4445">
                      <a:solidFill>
                        <a:srgbClr val="000000"/>
                      </a:solidFill>
                      <a:miter lim="400000"/>
                    </a:lnT>
                    <a:lnB w="4445">
                      <a:solidFill>
                        <a:srgbClr val="000000"/>
                      </a:solidFill>
                      <a:miter lim="400000"/>
                    </a:lnB>
                    <a:solidFill>
                      <a:srgbClr val="D5D5D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12700">
                      <a:solidFill>
                        <a:schemeClr val="accent6">
                          <a:satOff val="32461"/>
                          <a:lumOff val="20828"/>
                        </a:schemeClr>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25400">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1491595">
                <a:tc>
                  <a:txBody>
                    <a:bodyPr/>
                    <a:lstStyle/>
                    <a:p>
                      <a:pPr algn="l" defTabSz="457200">
                        <a:defRPr b="0" sz="1500">
                          <a:latin typeface="Helvetica Neue"/>
                          <a:ea typeface="Helvetica Neue"/>
                          <a:cs typeface="Helvetica Neue"/>
                          <a:sym typeface="Helvetica Neue"/>
                        </a:defRPr>
                      </a:pPr>
                      <a:r>
                        <a:t>Elaboration d’une fonction logicielle permettant de piloter simplement à partir de widgets implantés dans l’IHM (boutons ...) </a:t>
                      </a:r>
                    </a:p>
                  </a:txBody>
                  <a:tcPr marL="50800" marR="50800" marT="50800" marB="50800" anchor="t" anchorCtr="0" horzOverflow="overflow">
                    <a:lnL w="12700">
                      <a:solidFill>
                        <a:schemeClr val="accent6">
                          <a:satOff val="32461"/>
                          <a:lumOff val="20828"/>
                        </a:schemeClr>
                      </a:solidFill>
                      <a:miter lim="400000"/>
                    </a:lnL>
                    <a:lnR w="12700">
                      <a:solidFill>
                        <a:schemeClr val="accent6">
                          <a:satOff val="32461"/>
                          <a:lumOff val="20828"/>
                        </a:schemeClr>
                      </a:solidFill>
                      <a:miter lim="400000"/>
                    </a:lnR>
                    <a:lnT w="4445">
                      <a:solidFill>
                        <a:srgbClr val="000000"/>
                      </a:solidFill>
                      <a:miter lim="400000"/>
                    </a:lnT>
                    <a:lnB w="4445">
                      <a:solidFill>
                        <a:srgbClr val="000000"/>
                      </a:solidFill>
                      <a:miter lim="400000"/>
                    </a:lnB>
                    <a:solidFill>
                      <a:srgbClr val="D5D5D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12700">
                      <a:solidFill>
                        <a:schemeClr val="accent6">
                          <a:satOff val="32461"/>
                          <a:lumOff val="20828"/>
                        </a:schemeClr>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25400">
                      <a:solidFill>
                        <a:srgbClr val="000000"/>
                      </a:solidFill>
                      <a:miter lim="400000"/>
                    </a:lnR>
                    <a:lnT w="25400">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r>
              <a:tr h="1360975">
                <a:tc>
                  <a:txBody>
                    <a:bodyPr/>
                    <a:lstStyle/>
                    <a:p>
                      <a:pPr algn="l" defTabSz="457200">
                        <a:defRPr b="0" sz="1500">
                          <a:latin typeface="Helvetica Neue"/>
                          <a:ea typeface="Helvetica Neue"/>
                          <a:cs typeface="Helvetica Neue"/>
                          <a:sym typeface="Helvetica Neue"/>
                        </a:defRPr>
                      </a:pPr>
                      <a:r>
                        <a:t>Elaboration des fonctions logicielles permettant de dialoguer avec la base de données. </a:t>
                      </a:r>
                    </a:p>
                  </a:txBody>
                  <a:tcPr marL="50800" marR="50800" marT="50800" marB="50800" anchor="t" anchorCtr="0" horzOverflow="overflow">
                    <a:lnL w="12700">
                      <a:solidFill>
                        <a:schemeClr val="accent6">
                          <a:satOff val="32461"/>
                          <a:lumOff val="20828"/>
                        </a:schemeClr>
                      </a:solidFill>
                      <a:miter lim="400000"/>
                    </a:lnL>
                    <a:lnR w="12700">
                      <a:solidFill>
                        <a:schemeClr val="accent6">
                          <a:satOff val="32461"/>
                          <a:lumOff val="20828"/>
                        </a:schemeClr>
                      </a:solidFill>
                      <a:miter lim="400000"/>
                    </a:lnR>
                    <a:lnT w="4445">
                      <a:solidFill>
                        <a:srgbClr val="000000"/>
                      </a:solidFill>
                      <a:miter lim="400000"/>
                    </a:lnT>
                    <a:lnB w="4445">
                      <a:solidFill>
                        <a:srgbClr val="000000"/>
                      </a:solidFill>
                      <a:miter lim="400000"/>
                    </a:lnB>
                    <a:solidFill>
                      <a:srgbClr val="D5D5D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12700">
                      <a:solidFill>
                        <a:schemeClr val="accent6">
                          <a:satOff val="32461"/>
                          <a:lumOff val="20828"/>
                        </a:schemeClr>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25400">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r>
              <a:tr h="954711">
                <a:tc>
                  <a:txBody>
                    <a:bodyPr/>
                    <a:lstStyle/>
                    <a:p>
                      <a:pPr algn="l" defTabSz="457200">
                        <a:defRPr b="0" sz="1800"/>
                      </a:pPr>
                      <a:r>
                        <a:rPr sz="1500">
                          <a:latin typeface="Helvetica Neue"/>
                          <a:ea typeface="Helvetica Neue"/>
                          <a:cs typeface="Helvetica Neue"/>
                          <a:sym typeface="Helvetica Neue"/>
                        </a:rPr>
                        <a:t>Implantation de l’ensemble des éléments logiciels composants l’ IHM. 
</a:t>
                      </a:r>
                    </a:p>
                  </a:txBody>
                  <a:tcPr marL="50800" marR="50800" marT="50800" marB="50800" anchor="t" anchorCtr="0" horzOverflow="overflow">
                    <a:lnL w="12700">
                      <a:solidFill>
                        <a:schemeClr val="accent6">
                          <a:satOff val="32461"/>
                          <a:lumOff val="20828"/>
                        </a:schemeClr>
                      </a:solidFill>
                      <a:miter lim="400000"/>
                    </a:lnL>
                    <a:lnR w="12700">
                      <a:solidFill>
                        <a:schemeClr val="accent6">
                          <a:satOff val="32461"/>
                          <a:lumOff val="20828"/>
                        </a:schemeClr>
                      </a:solidFill>
                      <a:miter lim="400000"/>
                    </a:lnR>
                    <a:lnT w="4445">
                      <a:solidFill>
                        <a:srgbClr val="000000"/>
                      </a:solidFill>
                      <a:miter lim="400000"/>
                    </a:lnT>
                    <a:lnB w="4445">
                      <a:solidFill>
                        <a:srgbClr val="000000"/>
                      </a:solidFill>
                      <a:miter lim="400000"/>
                    </a:lnB>
                    <a:solidFill>
                      <a:srgbClr val="D5D5D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12700">
                      <a:solidFill>
                        <a:schemeClr val="accent6">
                          <a:satOff val="32461"/>
                          <a:lumOff val="20828"/>
                        </a:schemeClr>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25400">
                      <a:solidFill>
                        <a:srgbClr val="000000"/>
                      </a:solidFill>
                      <a:miter lim="400000"/>
                    </a:lnR>
                    <a:lnT w="25400">
                      <a:solidFill>
                        <a:srgbClr val="000000"/>
                      </a:solidFill>
                      <a:miter lim="400000"/>
                    </a:lnT>
                    <a:lnB w="4445">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solidFill>
                      <a:srgbClr val="F5F5F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25400">
                      <a:solidFill>
                        <a:srgbClr val="000000"/>
                      </a:solidFill>
                      <a:miter lim="400000"/>
                    </a:lnB>
                    <a:solidFill>
                      <a:srgbClr val="F5F5F5"/>
                    </a:solidFill>
                  </a:tcPr>
                </a:tc>
              </a:tr>
              <a:tr h="963321">
                <a:tc>
                  <a:txBody>
                    <a:bodyPr/>
                    <a:lstStyle/>
                    <a:p>
                      <a:pPr algn="l" defTabSz="457200">
                        <a:defRPr b="0" sz="1500">
                          <a:latin typeface="Helvetica Neue"/>
                          <a:ea typeface="Helvetica Neue"/>
                          <a:cs typeface="Helvetica Neue"/>
                          <a:sym typeface="Helvetica Neue"/>
                        </a:defRPr>
                      </a:pPr>
                      <a:r>
                        <a:t>Test et validation du fonctionnement avec le robot. </a:t>
                      </a:r>
                    </a:p>
                  </a:txBody>
                  <a:tcPr marL="50800" marR="50800" marT="50800" marB="50800" anchor="t" anchorCtr="0" horzOverflow="overflow">
                    <a:lnL w="12700">
                      <a:solidFill>
                        <a:schemeClr val="accent6">
                          <a:satOff val="32461"/>
                          <a:lumOff val="20828"/>
                        </a:schemeClr>
                      </a:solidFill>
                      <a:miter lim="400000"/>
                    </a:lnL>
                    <a:lnR w="12700">
                      <a:solidFill>
                        <a:schemeClr val="accent6">
                          <a:satOff val="32461"/>
                          <a:lumOff val="20828"/>
                        </a:schemeClr>
                      </a:solidFill>
                      <a:miter lim="400000"/>
                    </a:lnR>
                    <a:lnT w="4445">
                      <a:solidFill>
                        <a:srgbClr val="000000"/>
                      </a:solidFill>
                      <a:miter lim="400000"/>
                    </a:lnT>
                    <a:lnB w="12700">
                      <a:solidFill>
                        <a:schemeClr val="accent6">
                          <a:satOff val="32461"/>
                          <a:lumOff val="20828"/>
                        </a:schemeClr>
                      </a:solidFill>
                      <a:miter lim="400000"/>
                    </a:lnB>
                    <a:solidFill>
                      <a:srgbClr val="D5D5D5"/>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12700">
                      <a:solidFill>
                        <a:schemeClr val="accent6">
                          <a:satOff val="32461"/>
                          <a:lumOff val="20828"/>
                        </a:schemeClr>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4445">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4445">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4445">
                      <a:solidFill>
                        <a:srgbClr val="000000"/>
                      </a:solidFill>
                      <a:miter lim="400000"/>
                    </a:lnL>
                    <a:lnR w="25400">
                      <a:solidFill>
                        <a:srgbClr val="000000"/>
                      </a:solidFill>
                      <a:miter lim="400000"/>
                    </a:lnR>
                    <a:lnT w="25400">
                      <a:solidFill>
                        <a:srgbClr val="000000"/>
                      </a:solidFill>
                      <a:miter lim="400000"/>
                    </a:lnT>
                    <a:lnB w="4445">
                      <a:solidFill>
                        <a:srgbClr val="000000"/>
                      </a:solidFill>
                      <a:miter lim="400000"/>
                    </a:lnB>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c>
                  <a:txBody>
                    <a:bodyPr/>
                    <a:lstStyle/>
                    <a:p>
                      <a:pPr algn="l" defTabSz="457200">
                        <a:defRPr sz="600">
                          <a:latin typeface="Helvetica Neue"/>
                          <a:ea typeface="Helvetica Neue"/>
                          <a:cs typeface="Helvetica Neue"/>
                          <a:sym typeface="Helvetica Neue"/>
                        </a:defRPr>
                      </a:pPr>
                    </a:p>
                  </a:txBody>
                  <a:tcPr marL="50800" marR="50800" marT="50800" marB="50800" anchor="t" anchorCtr="0" horzOverflow="overflow">
                    <a:lnL w="25400">
                      <a:solidFill>
                        <a:srgbClr val="000000"/>
                      </a:solidFill>
                      <a:miter lim="400000"/>
                    </a:lnL>
                    <a:lnR w="25400">
                      <a:solidFill>
                        <a:srgbClr val="000000"/>
                      </a:solidFill>
                      <a:miter lim="400000"/>
                    </a:lnR>
                    <a:lnT w="25400">
                      <a:solidFill>
                        <a:srgbClr val="000000"/>
                      </a:solidFill>
                      <a:miter lim="400000"/>
                    </a:lnT>
                    <a:lnB w="25400">
                      <a:solidFill>
                        <a:srgbClr val="000000"/>
                      </a:solidFill>
                      <a:miter lim="400000"/>
                    </a:lnB>
                    <a:solidFill>
                      <a:srgbClr val="5E5E5E"/>
                    </a:solidFill>
                  </a:tcPr>
                </a:tc>
              </a:tr>
            </a:tbl>
          </a:graphicData>
        </a:graphic>
      </p:graphicFrame>
      <p:sp>
        <p:nvSpPr>
          <p:cNvPr id="339" name="Ligne"/>
          <p:cNvSpPr/>
          <p:nvPr/>
        </p:nvSpPr>
        <p:spPr>
          <a:xfrm flipH="1" flipV="1">
            <a:off x="9180781" y="784427"/>
            <a:ext cx="1455302" cy="1011469"/>
          </a:xfrm>
          <a:prstGeom prst="line">
            <a:avLst/>
          </a:prstGeom>
          <a:ln w="25400">
            <a:solidFill>
              <a:srgbClr val="000000"/>
            </a:solidFill>
            <a:miter lim="400000"/>
          </a:ln>
        </p:spPr>
        <p:txBody>
          <a:bodyPr lIns="50800" tIns="50800" rIns="50800" bIns="50800" anchor="ctr"/>
          <a:lstStyle/>
          <a:p>
            <a:pPr/>
          </a:p>
        </p:txBody>
      </p:sp>
      <p:sp>
        <p:nvSpPr>
          <p:cNvPr id="340" name="Ligne"/>
          <p:cNvSpPr/>
          <p:nvPr/>
        </p:nvSpPr>
        <p:spPr>
          <a:xfrm flipH="1" flipV="1">
            <a:off x="9180781" y="784427"/>
            <a:ext cx="1455302" cy="1011469"/>
          </a:xfrm>
          <a:prstGeom prst="line">
            <a:avLst/>
          </a:prstGeom>
          <a:ln w="25400">
            <a:solidFill>
              <a:srgbClr val="000000"/>
            </a:solidFill>
            <a:miter lim="400000"/>
          </a:ln>
        </p:spPr>
        <p:txBody>
          <a:bodyPr lIns="50800" tIns="50800" rIns="50800" bIns="50800" anchor="ctr"/>
          <a:lstStyle/>
          <a:p>
            <a:pPr/>
          </a:p>
        </p:txBody>
      </p:sp>
      <p:sp>
        <p:nvSpPr>
          <p:cNvPr id="341" name="8 / 12"/>
          <p:cNvSpPr txBox="1"/>
          <p:nvPr/>
        </p:nvSpPr>
        <p:spPr>
          <a:xfrm>
            <a:off x="23046436" y="12613430"/>
            <a:ext cx="945262"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8 / 12</a:t>
            </a:r>
          </a:p>
        </p:txBody>
      </p:sp>
      <p:sp>
        <p:nvSpPr>
          <p:cNvPr id="342" name="18 / 19"/>
          <p:cNvSpPr txBox="1"/>
          <p:nvPr/>
        </p:nvSpPr>
        <p:spPr>
          <a:xfrm>
            <a:off x="22967569" y="12613430"/>
            <a:ext cx="1102996"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18 / 19</a:t>
            </a:r>
          </a:p>
        </p:txBody>
      </p:sp>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339"/>
                                        </p:tgtEl>
                                        <p:attrNameLst>
                                          <p:attrName>style.visibility</p:attrName>
                                        </p:attrNameLst>
                                      </p:cBhvr>
                                      <p:to>
                                        <p:strVal val="visible"/>
                                      </p:to>
                                    </p:set>
                                    <p:anim calcmode="lin" valueType="num">
                                      <p:cBhvr>
                                        <p:cTn id="7" dur="1500" fill="hold"/>
                                        <p:tgtEl>
                                          <p:spTgt spid="339"/>
                                        </p:tgtEl>
                                        <p:attrNameLst>
                                          <p:attrName>ppt_w</p:attrName>
                                        </p:attrNameLst>
                                      </p:cBhvr>
                                      <p:tavLst>
                                        <p:tav tm="0">
                                          <p:val>
                                            <p:fltVal val="0"/>
                                          </p:val>
                                        </p:tav>
                                        <p:tav tm="100000">
                                          <p:val>
                                            <p:strVal val="#ppt_w"/>
                                          </p:val>
                                        </p:tav>
                                      </p:tavLst>
                                    </p:anim>
                                    <p:anim calcmode="lin" valueType="num">
                                      <p:cBhvr>
                                        <p:cTn id="8" dur="1500" fill="hold"/>
                                        <p:tgtEl>
                                          <p:spTgt spid="339"/>
                                        </p:tgtEl>
                                        <p:attrNameLst>
                                          <p:attrName>ppt_h</p:attrName>
                                        </p:attrNameLst>
                                      </p:cBhvr>
                                      <p:tavLst>
                                        <p:tav tm="0">
                                          <p:val>
                                            <p:fltVal val="0"/>
                                          </p:val>
                                        </p:tav>
                                        <p:tav tm="100000">
                                          <p:val>
                                            <p:strVal val="#ppt_h"/>
                                          </p:val>
                                        </p:tav>
                                      </p:tavLst>
                                    </p:anim>
                                  </p:childTnLst>
                                </p:cTn>
                              </p:par>
                            </p:childTnLst>
                          </p:cTn>
                        </p:par>
                        <p:par>
                          <p:cTn id="9" fill="hold">
                            <p:stCondLst>
                              <p:cond delay="1500"/>
                            </p:stCondLst>
                            <p:childTnLst>
                              <p:par>
                                <p:cTn id="10" presetClass="entr" nodeType="afterEffect" presetID="10" grpId="2" fill="hold">
                                  <p:stCondLst>
                                    <p:cond delay="0"/>
                                  </p:stCondLst>
                                  <p:iterate type="el" backwards="0">
                                    <p:tmAbs val="0"/>
                                  </p:iterate>
                                  <p:childTnLst>
                                    <p:set>
                                      <p:cBhvr>
                                        <p:cTn id="11" fill="hold"/>
                                        <p:tgtEl>
                                          <p:spTgt spid="338"/>
                                        </p:tgtEl>
                                        <p:attrNameLst>
                                          <p:attrName>style.visibility</p:attrName>
                                        </p:attrNameLst>
                                      </p:cBhvr>
                                      <p:to>
                                        <p:strVal val="visible"/>
                                      </p:to>
                                    </p:set>
                                    <p:animEffect filter="fade" transition="in">
                                      <p:cBhvr>
                                        <p:cTn id="12" dur="500"/>
                                        <p:tgtEl>
                                          <p:spTgt spid="338"/>
                                        </p:tgtEl>
                                      </p:cBhvr>
                                    </p:animEffect>
                                  </p:childTnLst>
                                </p:cTn>
                              </p:par>
                            </p:childTnLst>
                          </p:cTn>
                        </p:par>
                        <p:par>
                          <p:cTn id="13" fill="hold">
                            <p:stCondLst>
                              <p:cond delay="2000"/>
                            </p:stCondLst>
                            <p:childTnLst>
                              <p:par>
                                <p:cTn id="14" presetClass="entr" nodeType="afterEffect" presetSubtype="8" presetID="22" grpId="3" fill="hold">
                                  <p:stCondLst>
                                    <p:cond delay="0"/>
                                  </p:stCondLst>
                                  <p:iterate type="el" backwards="0">
                                    <p:tmAbs val="0"/>
                                  </p:iterate>
                                  <p:childTnLst>
                                    <p:set>
                                      <p:cBhvr>
                                        <p:cTn id="15" fill="hold"/>
                                        <p:tgtEl>
                                          <p:spTgt spid="340"/>
                                        </p:tgtEl>
                                        <p:attrNameLst>
                                          <p:attrName>style.visibility</p:attrName>
                                        </p:attrNameLst>
                                      </p:cBhvr>
                                      <p:to>
                                        <p:strVal val="visible"/>
                                      </p:to>
                                    </p:set>
                                    <p:animEffect filter="wipe(left)" transition="in">
                                      <p:cBhvr>
                                        <p:cTn id="16" dur="300"/>
                                        <p:tgtEl>
                                          <p:spTgt spid="3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0" grpId="3"/>
      <p:bldP build="whole" bldLvl="1" animBg="1" rev="0" advAuto="0" spid="339" grpId="1"/>
      <p:bldP build="whole" bldLvl="1" animBg="1" rev="0" advAuto="0" spid="338"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Image" descr="Image"/>
          <p:cNvPicPr>
            <a:picLocks noChangeAspect="1"/>
          </p:cNvPicPr>
          <p:nvPr>
            <p:ph type="pic" idx="21"/>
          </p:nvPr>
        </p:nvPicPr>
        <p:blipFill>
          <a:blip r:embed="rId2">
            <a:extLst/>
          </a:blip>
          <a:srcRect l="0" t="0" r="0" b="0"/>
          <a:stretch>
            <a:fillRect/>
          </a:stretch>
        </p:blipFill>
        <p:spPr>
          <a:xfrm>
            <a:off x="0" y="0"/>
            <a:ext cx="24384000" cy="13716000"/>
          </a:xfrm>
          <a:prstGeom prst="rect">
            <a:avLst/>
          </a:prstGeom>
        </p:spPr>
      </p:pic>
      <p:sp>
        <p:nvSpPr>
          <p:cNvPr id="345" name="Conclusion"/>
          <p:cNvSpPr txBox="1"/>
          <p:nvPr>
            <p:ph type="title"/>
          </p:nvPr>
        </p:nvSpPr>
        <p:spPr>
          <a:prstGeom prst="rect">
            <a:avLst/>
          </a:prstGeom>
        </p:spPr>
        <p:txBody>
          <a:bodyPr/>
          <a:lstStyle/>
          <a:p>
            <a:pPr/>
            <a:r>
              <a:t>Conclusion</a:t>
            </a:r>
          </a:p>
        </p:txBody>
      </p:sp>
      <p:sp>
        <p:nvSpPr>
          <p:cNvPr id="346" name="Bilan d’avancement et problèmes rencontrés"/>
          <p:cNvSpPr txBox="1"/>
          <p:nvPr>
            <p:ph type="body" sz="quarter" idx="1"/>
          </p:nvPr>
        </p:nvSpPr>
        <p:spPr>
          <a:prstGeom prst="rect">
            <a:avLst/>
          </a:prstGeom>
        </p:spPr>
        <p:txBody>
          <a:bodyPr/>
          <a:lstStyle/>
          <a:p>
            <a:pPr/>
            <a:r>
              <a:t>Bilan d’avancement et problèmes rencontrés </a:t>
            </a:r>
          </a:p>
        </p:txBody>
      </p:sp>
      <p:sp>
        <p:nvSpPr>
          <p:cNvPr id="347" name="Corentin Lebarilier  -  2021"/>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Corentin Lebarilier  -  2021</a:t>
            </a:r>
          </a:p>
        </p:txBody>
      </p:sp>
      <p:sp>
        <p:nvSpPr>
          <p:cNvPr id="348" name="19 / 19"/>
          <p:cNvSpPr txBox="1"/>
          <p:nvPr/>
        </p:nvSpPr>
        <p:spPr>
          <a:xfrm>
            <a:off x="22955377" y="12613430"/>
            <a:ext cx="1127380"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19 / 19</a:t>
            </a:r>
          </a:p>
        </p:txBody>
      </p:sp>
      <p:pic>
        <p:nvPicPr>
          <p:cNvPr id="349" name="ips-EFA0F9CA-59D2-4337-97C3-AC6692D0C72F.mp4" descr="ips-EFA0F9CA-59D2-4337-97C3-AC6692D0C72F.mp4"/>
          <p:cNvPicPr>
            <a:picLocks noChangeAspect="0"/>
          </p:cNvPicPr>
          <p:nvPr>
            <a:videoFile r:link="rId3"/>
            <p:extLst>
              <p:ext uri="{DAA4B4D4-6D71-4841-9C94-3DE7FCFB9230}">
                <p14:media xmlns:p14="http://schemas.microsoft.com/office/powerpoint/2010/main" r:embed="rId4"/>
              </p:ext>
            </p:extLst>
          </p:nvPr>
        </p:nvPicPr>
        <p:blipFill>
          <a:blip r:embed="rId5">
            <a:extLst/>
          </a:blip>
          <a:stretch>
            <a:fillRect/>
          </a:stretch>
        </p:blipFill>
        <p:spPr>
          <a:xfrm>
            <a:off x="2898324" y="1788723"/>
            <a:ext cx="18587352" cy="1013855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50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349"/>
                                        </p:tgtEl>
                                        <p:attrNameLst>
                                          <p:attrName>style.visibility</p:attrName>
                                        </p:attrNameLst>
                                      </p:cBhvr>
                                      <p:to>
                                        <p:strVal val="visible"/>
                                      </p:to>
                                    </p:set>
                                    <p:animEffect filter="box(out)" transition="in">
                                      <p:cBhvr>
                                        <p:cTn id="7" dur="500"/>
                                        <p:tgtEl>
                                          <p:spTgt spid="349"/>
                                        </p:tgtEl>
                                      </p:cBhvr>
                                    </p:animEffect>
                                  </p:childTnLst>
                                </p:cTn>
                              </p:par>
                            </p:childTnLst>
                          </p:cTn>
                        </p:par>
                        <p:par>
                          <p:cTn id="8" fill="hold">
                            <p:stCondLst>
                              <p:cond delay="500"/>
                            </p:stCondLst>
                            <p:childTnLst>
                              <p:par>
                                <p:cTn id="9" presetClass="mediacall" nodeType="afterEffect" presetSubtype="0" presetID="1" grpId="2" fill="hold">
                                  <p:stCondLst>
                                    <p:cond delay="0"/>
                                  </p:stCondLst>
                                  <p:childTnLst>
                                    <p:cmd type="call" cmd="playFrom(0.0)">
                                      <p:cBhvr>
                                        <p:cTn id="10" dur="7366" fill="hold"/>
                                        <p:tgtEl>
                                          <p:spTgt spid="349"/>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11" fill="hold" display="0">
                  <p:stCondLst>
                    <p:cond delay="indefinite"/>
                  </p:stCondLst>
                </p:cTn>
                <p:tgtEl>
                  <p:spTgt spid="349"/>
                </p:tgtEl>
              </p:cMediaNode>
            </p:video>
            <p:seq concurrent="1" prevAc="none" nextAc="seek">
              <p:cTn id="12" evtFilter="cancelBubble" nodeType="interactiveSeq" restart="whenNotActive" fill="hold">
                <p:stCondLst>
                  <p:cond delay="0" evt="onClick">
                    <p:tgtEl>
                      <p:spTgt spid="349"/>
                    </p:tgtEl>
                  </p:cond>
                </p:stCondLst>
                <p:endSync delay="0" evt="end">
                  <p:rtn val="all"/>
                </p:endSync>
                <p:childTnLst>
                  <p:par>
                    <p:cTn id="13" fill="hold">
                      <p:stCondLst>
                        <p:cond delay="0"/>
                      </p:stCondLst>
                      <p:childTnLst>
                        <p:par>
                          <p:cTn id="14" fill="hold">
                            <p:stCondLst>
                              <p:cond delay="0"/>
                            </p:stCondLst>
                            <p:childTnLst>
                              <p:par>
                                <p:cTn id="15" presetClass="mediacall" nodeType="clickEffect" presetSubtype="0" presetID="2" fill="hold">
                                  <p:stCondLst>
                                    <p:cond delay="0"/>
                                  </p:stCondLst>
                                  <p:childTnLst>
                                    <p:cmd type="call" cmd="togglePause">
                                      <p:cBhvr>
                                        <p:cTn id="16" dur="1" fill="hold"/>
                                        <p:tgtEl>
                                          <p:spTgt spid="349"/>
                                        </p:tgtEl>
                                      </p:cBhvr>
                                    </p:cmd>
                                  </p:childTnLst>
                                </p:cTn>
                              </p:par>
                            </p:childTnLst>
                          </p:cTn>
                        </p:par>
                      </p:childTnLst>
                    </p:cTn>
                  </p:par>
                </p:childTnLst>
              </p:cTn>
              <p:nextCondLst>
                <p:cond delay="0" evt="onClick">
                  <p:tgtEl>
                    <p:spTgt spid="349"/>
                  </p:tgtEl>
                </p:cond>
              </p:nextCondLst>
            </p:seq>
          </p:childTnLst>
        </p:cTn>
      </p:par>
    </p:tnLst>
    <p:bldLst>
      <p:bldP build="whole" bldLvl="1" animBg="1" rev="0" advAuto="0" spid="349" grpId="1"/>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6" name="Sommaire"/>
          <p:cNvSpPr txBox="1"/>
          <p:nvPr>
            <p:ph type="title"/>
          </p:nvPr>
        </p:nvSpPr>
        <p:spPr>
          <a:prstGeom prst="rect">
            <a:avLst/>
          </a:prstGeom>
        </p:spPr>
        <p:txBody>
          <a:bodyPr/>
          <a:lstStyle/>
          <a:p>
            <a:pPr/>
            <a:r>
              <a:t>Sommaire</a:t>
            </a:r>
          </a:p>
        </p:txBody>
      </p:sp>
      <p:sp>
        <p:nvSpPr>
          <p:cNvPr id="157" name="Présentation / Explication du projet global…"/>
          <p:cNvSpPr txBox="1"/>
          <p:nvPr>
            <p:ph type="body" idx="1"/>
          </p:nvPr>
        </p:nvSpPr>
        <p:spPr>
          <a:xfrm>
            <a:off x="1219200" y="4013200"/>
            <a:ext cx="21948577" cy="9150689"/>
          </a:xfrm>
          <a:prstGeom prst="rect">
            <a:avLst/>
          </a:prstGeom>
        </p:spPr>
        <p:txBody>
          <a:bodyPr/>
          <a:lstStyle/>
          <a:p>
            <a:pPr marL="447801" indent="-447801" defTabSz="1999437">
              <a:spcBef>
                <a:spcPts val="1900"/>
              </a:spcBef>
              <a:defRPr sz="3607">
                <a:latin typeface="Canela Text Medium"/>
                <a:ea typeface="Canela Text Medium"/>
                <a:cs typeface="Canela Text Medium"/>
                <a:sym typeface="Canela Text Medium"/>
              </a:defRPr>
            </a:pPr>
            <a:r>
              <a:t>Présentation / Explication du projet global</a:t>
            </a:r>
          </a:p>
          <a:p>
            <a:pPr lvl="2" marL="1343405" indent="-447801" defTabSz="1999437">
              <a:spcBef>
                <a:spcPts val="1900"/>
              </a:spcBef>
              <a:defRPr sz="3280"/>
            </a:pPr>
            <a:r>
              <a:t>Diagramme de cas d’utilisation</a:t>
            </a:r>
          </a:p>
          <a:p>
            <a:pPr lvl="2" marL="1343405" indent="-447801" defTabSz="1999437">
              <a:spcBef>
                <a:spcPts val="1900"/>
              </a:spcBef>
              <a:defRPr sz="3280"/>
            </a:pPr>
            <a:r>
              <a:t>Les différents modules du robot  </a:t>
            </a:r>
          </a:p>
          <a:p>
            <a:pPr lvl="2" marL="1343405" indent="-447801" defTabSz="1999437">
              <a:spcBef>
                <a:spcPts val="1900"/>
              </a:spcBef>
              <a:defRPr sz="3280"/>
            </a:pPr>
            <a:r>
              <a:t>Diagramme de déploiement ( Les différentes tâches )</a:t>
            </a:r>
          </a:p>
          <a:p>
            <a:pPr marL="447801" indent="-447801" defTabSz="1999437">
              <a:spcBef>
                <a:spcPts val="1900"/>
              </a:spcBef>
              <a:defRPr sz="3607">
                <a:latin typeface="Canela Text Medium"/>
                <a:ea typeface="Canela Text Medium"/>
                <a:cs typeface="Canela Text Medium"/>
                <a:sym typeface="Canela Text Medium"/>
              </a:defRPr>
            </a:pPr>
            <a:r>
              <a:t>Explication de ma partie</a:t>
            </a:r>
          </a:p>
          <a:p>
            <a:pPr lvl="2" marL="1343405" indent="-447801" defTabSz="1999437">
              <a:spcBef>
                <a:spcPts val="1900"/>
              </a:spcBef>
              <a:defRPr sz="3280"/>
            </a:pPr>
            <a:r>
              <a:t>Objectif personnel</a:t>
            </a:r>
          </a:p>
          <a:p>
            <a:pPr lvl="2" marL="1343405" indent="-447801" defTabSz="1999437">
              <a:spcBef>
                <a:spcPts val="1900"/>
              </a:spcBef>
              <a:defRPr sz="3280"/>
            </a:pPr>
            <a:r>
              <a:t>Technologie employée</a:t>
            </a:r>
          </a:p>
          <a:p>
            <a:pPr lvl="2" marL="1343405" indent="-447801" defTabSz="1999437">
              <a:spcBef>
                <a:spcPts val="1900"/>
              </a:spcBef>
              <a:defRPr sz="3280"/>
            </a:pPr>
            <a:r>
              <a:t>Démarche de résolution des problèmes </a:t>
            </a:r>
          </a:p>
          <a:p>
            <a:pPr lvl="2" marL="1343405" indent="-447801" defTabSz="1999437">
              <a:spcBef>
                <a:spcPts val="1900"/>
              </a:spcBef>
              <a:defRPr sz="3280"/>
            </a:pPr>
            <a:r>
              <a:t>Diagramme de séquence</a:t>
            </a:r>
          </a:p>
          <a:p>
            <a:pPr lvl="2" marL="1343405" indent="-447801" defTabSz="1999437">
              <a:spcBef>
                <a:spcPts val="1900"/>
              </a:spcBef>
              <a:defRPr sz="3280"/>
            </a:pPr>
            <a:r>
              <a:t>Gantt Project </a:t>
            </a:r>
          </a:p>
          <a:p>
            <a:pPr marL="447801" indent="-447801" defTabSz="1999437">
              <a:spcBef>
                <a:spcPts val="1900"/>
              </a:spcBef>
              <a:defRPr sz="3607">
                <a:latin typeface="Canela Text Medium"/>
                <a:ea typeface="Canela Text Medium"/>
                <a:cs typeface="Canela Text Medium"/>
                <a:sym typeface="Canela Text Medium"/>
              </a:defRPr>
            </a:pPr>
            <a:r>
              <a:t>Conclusion ( bilan d’avancement, difficulté rencontrées )</a:t>
            </a:r>
          </a:p>
        </p:txBody>
      </p:sp>
      <p:sp>
        <p:nvSpPr>
          <p:cNvPr id="158" name="Robot d’exploration Volcanique"/>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Robot d’exploration Volcanique</a:t>
            </a:r>
          </a:p>
        </p:txBody>
      </p:sp>
      <p:sp>
        <p:nvSpPr>
          <p:cNvPr id="159" name="2 / 19"/>
          <p:cNvSpPr txBox="1"/>
          <p:nvPr/>
        </p:nvSpPr>
        <p:spPr>
          <a:xfrm>
            <a:off x="23037101" y="12613430"/>
            <a:ext cx="963931"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2 / 19</a:t>
            </a:r>
          </a:p>
        </p:txBody>
      </p:sp>
    </p:spTree>
  </p:cSld>
  <p:clrMapOvr>
    <a:masterClrMapping/>
  </p:clrMapOvr>
  <mc:AlternateContent xmlns:mc="http://schemas.openxmlformats.org/markup-compatibility/2006">
    <mc:Choice xmlns:p14="http://schemas.microsoft.com/office/powerpoint/2010/main" Requires="p14">
      <p:transition spd="slow" advClick="1" p14:dur="1250">
        <p14:warp dir="in"/>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1" name="Image" descr="Image"/>
          <p:cNvPicPr>
            <a:picLocks noChangeAspect="1"/>
          </p:cNvPicPr>
          <p:nvPr>
            <p:ph type="pic" idx="21"/>
          </p:nvPr>
        </p:nvPicPr>
        <p:blipFill>
          <a:blip r:embed="rId2">
            <a:extLst/>
          </a:blip>
          <a:srcRect l="0" t="0" r="0" b="0"/>
          <a:stretch>
            <a:fillRect/>
          </a:stretch>
        </p:blipFill>
        <p:spPr>
          <a:xfrm>
            <a:off x="0" y="0"/>
            <a:ext cx="24384000" cy="13716000"/>
          </a:xfrm>
          <a:prstGeom prst="rect">
            <a:avLst/>
          </a:prstGeom>
        </p:spPr>
      </p:pic>
      <p:sp>
        <p:nvSpPr>
          <p:cNvPr id="162" name="Explication De Notre Projet"/>
          <p:cNvSpPr txBox="1"/>
          <p:nvPr>
            <p:ph type="title"/>
          </p:nvPr>
        </p:nvSpPr>
        <p:spPr>
          <a:prstGeom prst="rect">
            <a:avLst/>
          </a:prstGeom>
        </p:spPr>
        <p:txBody>
          <a:bodyPr/>
          <a:lstStyle/>
          <a:p>
            <a:pPr/>
            <a:r>
              <a:t>Explication De Notre Projet</a:t>
            </a:r>
          </a:p>
        </p:txBody>
      </p:sp>
      <p:sp>
        <p:nvSpPr>
          <p:cNvPr id="163" name="Robot Volcanique"/>
          <p:cNvSpPr txBox="1"/>
          <p:nvPr>
            <p:ph type="body" sz="quarter" idx="1"/>
          </p:nvPr>
        </p:nvSpPr>
        <p:spPr>
          <a:prstGeom prst="rect">
            <a:avLst/>
          </a:prstGeom>
        </p:spPr>
        <p:txBody>
          <a:bodyPr/>
          <a:lstStyle/>
          <a:p>
            <a:pPr/>
            <a:r>
              <a:t>Robot Volcanique</a:t>
            </a:r>
          </a:p>
        </p:txBody>
      </p:sp>
      <p:sp>
        <p:nvSpPr>
          <p:cNvPr id="164" name="Corentin Lebarilier  -  2021"/>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Corentin Lebarilier  -  2021</a:t>
            </a:r>
          </a:p>
        </p:txBody>
      </p:sp>
      <p:sp>
        <p:nvSpPr>
          <p:cNvPr id="165" name="3 / 19"/>
          <p:cNvSpPr txBox="1"/>
          <p:nvPr/>
        </p:nvSpPr>
        <p:spPr>
          <a:xfrm>
            <a:off x="23031386" y="12613430"/>
            <a:ext cx="975361"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3 / 19</a:t>
            </a:r>
          </a:p>
        </p:txBody>
      </p:sp>
    </p:spTree>
  </p:cSld>
  <p:clrMapOvr>
    <a:masterClrMapping/>
  </p:clrMapOvr>
  <mc:AlternateContent xmlns:mc="http://schemas.openxmlformats.org/markup-compatibility/2006">
    <mc:Choice xmlns:p14="http://schemas.microsoft.com/office/powerpoint/2010/main" Requires="p14">
      <p:transition spd="slow" advClick="1" p14:dur="1250">
        <p14:warp dir="in"/>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Diagramme de cas d’utilisation"/>
          <p:cNvSpPr txBox="1"/>
          <p:nvPr>
            <p:ph type="title"/>
          </p:nvPr>
        </p:nvSpPr>
        <p:spPr>
          <a:prstGeom prst="rect">
            <a:avLst/>
          </a:prstGeom>
        </p:spPr>
        <p:txBody>
          <a:bodyPr/>
          <a:lstStyle>
            <a:lvl1pPr defTabSz="2023872">
              <a:defRPr spc="-69" sz="6972"/>
            </a:lvl1pPr>
          </a:lstStyle>
          <a:p>
            <a:pPr/>
            <a:r>
              <a:t>Diagramme de cas d’utilisation</a:t>
            </a:r>
          </a:p>
        </p:txBody>
      </p:sp>
      <p:sp>
        <p:nvSpPr>
          <p:cNvPr id="168" name="( Point de vue Pilote )"/>
          <p:cNvSpPr txBox="1"/>
          <p:nvPr>
            <p:ph type="body" sz="quarter" idx="1"/>
          </p:nvPr>
        </p:nvSpPr>
        <p:spPr>
          <a:prstGeom prst="rect">
            <a:avLst/>
          </a:prstGeom>
        </p:spPr>
        <p:txBody>
          <a:bodyPr/>
          <a:lstStyle/>
          <a:p>
            <a:pPr/>
            <a:r>
              <a:t>( Point de vue Pilote )</a:t>
            </a:r>
          </a:p>
        </p:txBody>
      </p:sp>
      <p:sp>
        <p:nvSpPr>
          <p:cNvPr id="169" name="( Point de vue Robot )"/>
          <p:cNvSpPr txBox="1"/>
          <p:nvPr/>
        </p:nvSpPr>
        <p:spPr>
          <a:xfrm>
            <a:off x="1217364" y="7016750"/>
            <a:ext cx="9753601" cy="541655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defRPr spc="-44" sz="4400">
                <a:latin typeface="Avenir Next Demi Bold"/>
                <a:ea typeface="Avenir Next Demi Bold"/>
                <a:cs typeface="Avenir Next Demi Bold"/>
                <a:sym typeface="Avenir Next Demi Bold"/>
              </a:defRPr>
            </a:lvl1pPr>
          </a:lstStyle>
          <a:p>
            <a:pPr/>
            <a:r>
              <a:t>( Point de vue Robot )</a:t>
            </a:r>
          </a:p>
        </p:txBody>
      </p:sp>
      <p:pic>
        <p:nvPicPr>
          <p:cNvPr id="170" name="Image" descr="Image"/>
          <p:cNvPicPr>
            <a:picLocks noChangeAspect="1"/>
          </p:cNvPicPr>
          <p:nvPr/>
        </p:nvPicPr>
        <p:blipFill>
          <a:blip r:embed="rId2">
            <a:extLst/>
          </a:blip>
          <a:stretch>
            <a:fillRect/>
          </a:stretch>
        </p:blipFill>
        <p:spPr>
          <a:xfrm>
            <a:off x="10705651" y="374510"/>
            <a:ext cx="13124671" cy="12966980"/>
          </a:xfrm>
          <a:prstGeom prst="rect">
            <a:avLst/>
          </a:prstGeom>
          <a:ln w="12700">
            <a:miter lim="400000"/>
          </a:ln>
        </p:spPr>
      </p:pic>
      <p:sp>
        <p:nvSpPr>
          <p:cNvPr id="171" name="4/ 19"/>
          <p:cNvSpPr txBox="1"/>
          <p:nvPr/>
        </p:nvSpPr>
        <p:spPr>
          <a:xfrm>
            <a:off x="23052532" y="12613430"/>
            <a:ext cx="933070"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4/ 19</a:t>
            </a:r>
          </a:p>
        </p:txBody>
      </p:sp>
      <p:pic>
        <p:nvPicPr>
          <p:cNvPr id="172" name="Image" descr="Image"/>
          <p:cNvPicPr>
            <a:picLocks noChangeAspect="1"/>
          </p:cNvPicPr>
          <p:nvPr/>
        </p:nvPicPr>
        <p:blipFill>
          <a:blip r:embed="rId3">
            <a:extLst/>
          </a:blip>
          <a:srcRect l="0" t="7009" r="921" b="1547"/>
          <a:stretch>
            <a:fillRect/>
          </a:stretch>
        </p:blipFill>
        <p:spPr>
          <a:xfrm>
            <a:off x="10367124" y="2092126"/>
            <a:ext cx="13801764" cy="953187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125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8" presetID="22" grpId="1" fill="hold">
                                  <p:stCondLst>
                                    <p:cond delay="0"/>
                                  </p:stCondLst>
                                  <p:iterate type="el" backwards="0">
                                    <p:tmAbs val="0"/>
                                  </p:iterate>
                                  <p:childTnLst>
                                    <p:animEffect filter="wipe(left)" transition="out">
                                      <p:cBhvr>
                                        <p:cTn id="6" dur="600" fill="hold"/>
                                        <p:tgtEl>
                                          <p:spTgt spid="169"/>
                                        </p:tgtEl>
                                      </p:cBhvr>
                                    </p:animEffect>
                                    <p:set>
                                      <p:cBhvr>
                                        <p:cTn id="7" fill="hold">
                                          <p:stCondLst>
                                            <p:cond delay="599"/>
                                          </p:stCondLst>
                                        </p:cTn>
                                        <p:tgtEl>
                                          <p:spTgt spid="169"/>
                                        </p:tgtEl>
                                        <p:attrNameLst>
                                          <p:attrName>style.visibility</p:attrName>
                                        </p:attrNameLst>
                                      </p:cBhvr>
                                      <p:to>
                                        <p:strVal val="hidden"/>
                                      </p:to>
                                    </p:set>
                                  </p:childTnLst>
                                </p:cTn>
                              </p:par>
                            </p:childTnLst>
                          </p:cTn>
                        </p:par>
                        <p:par>
                          <p:cTn id="8" fill="hold">
                            <p:stCondLst>
                              <p:cond delay="600"/>
                            </p:stCondLst>
                            <p:childTnLst>
                              <p:par>
                                <p:cTn id="9" presetClass="exit" nodeType="afterEffect" presetSubtype="8" presetID="22" grpId="2" fill="hold">
                                  <p:stCondLst>
                                    <p:cond delay="0"/>
                                  </p:stCondLst>
                                  <p:iterate type="el" backwards="0">
                                    <p:tmAbs val="0"/>
                                  </p:iterate>
                                  <p:childTnLst>
                                    <p:animEffect filter="wipe(left)" transition="out">
                                      <p:cBhvr>
                                        <p:cTn id="10" dur="1000" fill="hold"/>
                                        <p:tgtEl>
                                          <p:spTgt spid="172"/>
                                        </p:tgtEl>
                                      </p:cBhvr>
                                    </p:animEffect>
                                    <p:set>
                                      <p:cBhvr>
                                        <p:cTn id="11" fill="hold">
                                          <p:stCondLst>
                                            <p:cond delay="999"/>
                                          </p:stCondLst>
                                        </p:cTn>
                                        <p:tgtEl>
                                          <p:spTgt spid="172"/>
                                        </p:tgtEl>
                                        <p:attrNameLst>
                                          <p:attrName>style.visibility</p:attrName>
                                        </p:attrNameLst>
                                      </p:cBhvr>
                                      <p:to>
                                        <p:strVal val="hidden"/>
                                      </p:to>
                                    </p:set>
                                  </p:childTnLst>
                                </p:cTn>
                              </p:par>
                            </p:childTnLst>
                          </p:cTn>
                        </p:par>
                        <p:par>
                          <p:cTn id="12" fill="hold">
                            <p:stCondLst>
                              <p:cond delay="1600"/>
                            </p:stCondLst>
                            <p:childTnLst>
                              <p:par>
                                <p:cTn id="13" presetClass="entr" nodeType="afterEffect" presetSubtype="8" presetID="22" grpId="3" fill="hold">
                                  <p:stCondLst>
                                    <p:cond delay="0"/>
                                  </p:stCondLst>
                                  <p:iterate type="el" backwards="0">
                                    <p:tmAbs val="0"/>
                                  </p:iterate>
                                  <p:childTnLst>
                                    <p:set>
                                      <p:cBhvr>
                                        <p:cTn id="14" fill="hold"/>
                                        <p:tgtEl>
                                          <p:spTgt spid="168"/>
                                        </p:tgtEl>
                                        <p:attrNameLst>
                                          <p:attrName>style.visibility</p:attrName>
                                        </p:attrNameLst>
                                      </p:cBhvr>
                                      <p:to>
                                        <p:strVal val="visible"/>
                                      </p:to>
                                    </p:set>
                                    <p:animEffect filter="wipe(left)" transition="in">
                                      <p:cBhvr>
                                        <p:cTn id="15" dur="800"/>
                                        <p:tgtEl>
                                          <p:spTgt spid="168"/>
                                        </p:tgtEl>
                                      </p:cBhvr>
                                    </p:animEffect>
                                  </p:childTnLst>
                                </p:cTn>
                              </p:par>
                            </p:childTnLst>
                          </p:cTn>
                        </p:par>
                        <p:par>
                          <p:cTn id="16" fill="hold">
                            <p:stCondLst>
                              <p:cond delay="2400"/>
                            </p:stCondLst>
                            <p:childTnLst>
                              <p:par>
                                <p:cTn id="17" presetClass="entr" nodeType="afterEffect" presetSubtype="8" presetID="22" grpId="4" fill="hold">
                                  <p:stCondLst>
                                    <p:cond delay="0"/>
                                  </p:stCondLst>
                                  <p:iterate type="el" backwards="0">
                                    <p:tmAbs val="0"/>
                                  </p:iterate>
                                  <p:childTnLst>
                                    <p:set>
                                      <p:cBhvr>
                                        <p:cTn id="18" fill="hold"/>
                                        <p:tgtEl>
                                          <p:spTgt spid="170"/>
                                        </p:tgtEl>
                                        <p:attrNameLst>
                                          <p:attrName>style.visibility</p:attrName>
                                        </p:attrNameLst>
                                      </p:cBhvr>
                                      <p:to>
                                        <p:strVal val="visible"/>
                                      </p:to>
                                    </p:set>
                                    <p:animEffect filter="wipe(left)" transition="in">
                                      <p:cBhvr>
                                        <p:cTn id="19" dur="600"/>
                                        <p:tgtEl>
                                          <p:spTgt spid="1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2" grpId="2"/>
      <p:bldP build="whole" bldLvl="1" animBg="1" rev="0" advAuto="0" spid="168" grpId="3"/>
      <p:bldP build="whole" bldLvl="1" animBg="1" rev="0" advAuto="0" spid="170" grpId="4"/>
      <p:bldP build="whole" bldLvl="1" animBg="1" rev="0" advAuto="0" spid="169"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Image" descr="Image"/>
          <p:cNvPicPr>
            <a:picLocks noChangeAspect="1"/>
          </p:cNvPicPr>
          <p:nvPr/>
        </p:nvPicPr>
        <p:blipFill>
          <a:blip r:embed="rId2">
            <a:extLst/>
          </a:blip>
          <a:stretch>
            <a:fillRect/>
          </a:stretch>
        </p:blipFill>
        <p:spPr>
          <a:xfrm>
            <a:off x="12686207" y="283696"/>
            <a:ext cx="9757338" cy="13148608"/>
          </a:xfrm>
          <a:prstGeom prst="rect">
            <a:avLst/>
          </a:prstGeom>
          <a:ln w="12700">
            <a:miter lim="400000"/>
          </a:ln>
        </p:spPr>
      </p:pic>
      <p:sp>
        <p:nvSpPr>
          <p:cNvPr id="175" name="Module DTH22 capteur de température et d’humidité"/>
          <p:cNvSpPr txBox="1"/>
          <p:nvPr/>
        </p:nvSpPr>
        <p:spPr>
          <a:xfrm>
            <a:off x="19370625" y="8188959"/>
            <a:ext cx="2528183" cy="81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1700">
                <a:latin typeface="Arial Rounded MT Bold"/>
                <a:ea typeface="Arial Rounded MT Bold"/>
                <a:cs typeface="Arial Rounded MT Bold"/>
                <a:sym typeface="Arial Rounded MT Bold"/>
              </a:defRPr>
            </a:lvl1pPr>
          </a:lstStyle>
          <a:p>
            <a:pPr/>
            <a:r>
              <a:t>Module DTH22 capteur de température et d’humidité </a:t>
            </a:r>
          </a:p>
        </p:txBody>
      </p:sp>
      <p:sp>
        <p:nvSpPr>
          <p:cNvPr id="176" name="Ligne"/>
          <p:cNvSpPr/>
          <p:nvPr/>
        </p:nvSpPr>
        <p:spPr>
          <a:xfrm flipH="1">
            <a:off x="17658947" y="8709126"/>
            <a:ext cx="2087727" cy="313548"/>
          </a:xfrm>
          <a:prstGeom prst="line">
            <a:avLst/>
          </a:prstGeom>
          <a:ln w="25400">
            <a:solidFill>
              <a:srgbClr val="000000"/>
            </a:solidFill>
            <a:miter lim="400000"/>
            <a:tailEnd type="triangle"/>
          </a:ln>
        </p:spPr>
        <p:txBody>
          <a:bodyPr lIns="50800" tIns="50800" rIns="50800" bIns="50800" anchor="ctr"/>
          <a:lstStyle/>
          <a:p>
            <a:pPr/>
          </a:p>
        </p:txBody>
      </p:sp>
      <p:pic>
        <p:nvPicPr>
          <p:cNvPr id="177" name="Image" descr="Image"/>
          <p:cNvPicPr>
            <a:picLocks noChangeAspect="1"/>
          </p:cNvPicPr>
          <p:nvPr/>
        </p:nvPicPr>
        <p:blipFill>
          <a:blip r:embed="rId3">
            <a:extLst/>
          </a:blip>
          <a:stretch>
            <a:fillRect/>
          </a:stretch>
        </p:blipFill>
        <p:spPr>
          <a:xfrm>
            <a:off x="17049253" y="8747623"/>
            <a:ext cx="604876" cy="604876"/>
          </a:xfrm>
          <a:prstGeom prst="rect">
            <a:avLst/>
          </a:prstGeom>
          <a:ln w="12700">
            <a:miter lim="400000"/>
          </a:ln>
        </p:spPr>
      </p:pic>
      <p:sp>
        <p:nvSpPr>
          <p:cNvPr id="178" name="Rectangle"/>
          <p:cNvSpPr/>
          <p:nvPr/>
        </p:nvSpPr>
        <p:spPr>
          <a:xfrm>
            <a:off x="14051467" y="8865910"/>
            <a:ext cx="850852" cy="368301"/>
          </a:xfrm>
          <a:prstGeom prst="rect">
            <a:avLst/>
          </a:prstGeom>
          <a:solidFill>
            <a:srgbClr val="FFFFFF"/>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179" name="MD22"/>
          <p:cNvSpPr txBox="1"/>
          <p:nvPr/>
        </p:nvSpPr>
        <p:spPr>
          <a:xfrm>
            <a:off x="14029391" y="8859560"/>
            <a:ext cx="780704" cy="381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900">
                <a:latin typeface="Arial Rounded MT Bold"/>
                <a:ea typeface="Arial Rounded MT Bold"/>
                <a:cs typeface="Arial Rounded MT Bold"/>
                <a:sym typeface="Arial Rounded MT Bold"/>
              </a:defRPr>
            </a:lvl1pPr>
          </a:lstStyle>
          <a:p>
            <a:pPr/>
            <a:r>
              <a:t>MD22</a:t>
            </a:r>
          </a:p>
        </p:txBody>
      </p:sp>
      <p:sp>
        <p:nvSpPr>
          <p:cNvPr id="180" name="Les différents Modules du robot"/>
          <p:cNvSpPr txBox="1"/>
          <p:nvPr>
            <p:ph type="title"/>
          </p:nvPr>
        </p:nvSpPr>
        <p:spPr>
          <a:prstGeom prst="rect">
            <a:avLst/>
          </a:prstGeom>
        </p:spPr>
        <p:txBody>
          <a:bodyPr/>
          <a:lstStyle>
            <a:lvl1pPr defTabSz="2023872">
              <a:defRPr spc="-69" sz="6972"/>
            </a:lvl1pPr>
          </a:lstStyle>
          <a:p>
            <a:pPr/>
            <a:r>
              <a:t>Les différents Modules du robot</a:t>
            </a:r>
          </a:p>
        </p:txBody>
      </p:sp>
      <p:pic>
        <p:nvPicPr>
          <p:cNvPr id="181" name="Image" descr="Image"/>
          <p:cNvPicPr>
            <a:picLocks noChangeAspect="1"/>
          </p:cNvPicPr>
          <p:nvPr/>
        </p:nvPicPr>
        <p:blipFill>
          <a:blip r:embed="rId4">
            <a:extLst/>
          </a:blip>
          <a:stretch>
            <a:fillRect/>
          </a:stretch>
        </p:blipFill>
        <p:spPr>
          <a:xfrm>
            <a:off x="17873806" y="8218944"/>
            <a:ext cx="368301" cy="368301"/>
          </a:xfrm>
          <a:prstGeom prst="rect">
            <a:avLst/>
          </a:prstGeom>
          <a:ln w="12700">
            <a:miter lim="400000"/>
          </a:ln>
        </p:spPr>
      </p:pic>
      <p:pic>
        <p:nvPicPr>
          <p:cNvPr id="182" name="Image" descr="Image"/>
          <p:cNvPicPr>
            <a:picLocks noChangeAspect="1"/>
          </p:cNvPicPr>
          <p:nvPr/>
        </p:nvPicPr>
        <p:blipFill>
          <a:blip r:embed="rId5">
            <a:extLst/>
          </a:blip>
          <a:stretch>
            <a:fillRect/>
          </a:stretch>
        </p:blipFill>
        <p:spPr>
          <a:xfrm>
            <a:off x="17779882" y="9540875"/>
            <a:ext cx="480640" cy="436945"/>
          </a:xfrm>
          <a:prstGeom prst="rect">
            <a:avLst/>
          </a:prstGeom>
          <a:ln w="12700">
            <a:miter lim="400000"/>
          </a:ln>
        </p:spPr>
      </p:pic>
      <p:pic>
        <p:nvPicPr>
          <p:cNvPr id="183" name="Image" descr="Image"/>
          <p:cNvPicPr>
            <a:picLocks noChangeAspect="1"/>
          </p:cNvPicPr>
          <p:nvPr/>
        </p:nvPicPr>
        <p:blipFill>
          <a:blip r:embed="rId6">
            <a:extLst/>
          </a:blip>
          <a:stretch>
            <a:fillRect/>
          </a:stretch>
        </p:blipFill>
        <p:spPr>
          <a:xfrm>
            <a:off x="17616124" y="10357161"/>
            <a:ext cx="480640" cy="480640"/>
          </a:xfrm>
          <a:prstGeom prst="rect">
            <a:avLst/>
          </a:prstGeom>
          <a:ln w="12700">
            <a:miter lim="400000"/>
          </a:ln>
        </p:spPr>
      </p:pic>
      <p:sp>
        <p:nvSpPr>
          <p:cNvPr id="184" name="Carte raspberry Pi"/>
          <p:cNvSpPr txBox="1"/>
          <p:nvPr>
            <p:ph type="body" sz="quarter" idx="1"/>
          </p:nvPr>
        </p:nvSpPr>
        <p:spPr>
          <a:xfrm>
            <a:off x="1188442" y="6963469"/>
            <a:ext cx="9753601" cy="1752664"/>
          </a:xfrm>
          <a:prstGeom prst="rect">
            <a:avLst/>
          </a:prstGeom>
        </p:spPr>
        <p:txBody>
          <a:bodyPr/>
          <a:lstStyle>
            <a:lvl1pPr>
              <a:defRPr spc="-39" sz="4000">
                <a:solidFill>
                  <a:schemeClr val="accent5">
                    <a:hueOff val="-208605"/>
                    <a:satOff val="22839"/>
                    <a:lumOff val="-26624"/>
                  </a:schemeClr>
                </a:solidFill>
                <a:latin typeface="Arial Rounded MT Bold"/>
                <a:ea typeface="Arial Rounded MT Bold"/>
                <a:cs typeface="Arial Rounded MT Bold"/>
                <a:sym typeface="Arial Rounded MT Bold"/>
              </a:defRPr>
            </a:lvl1pPr>
          </a:lstStyle>
          <a:p>
            <a:pPr/>
            <a:r>
              <a:t>Carte raspberry Pi</a:t>
            </a:r>
          </a:p>
        </p:txBody>
      </p:sp>
      <p:pic>
        <p:nvPicPr>
          <p:cNvPr id="185" name="Image" descr="Image"/>
          <p:cNvPicPr>
            <a:picLocks noChangeAspect="1"/>
          </p:cNvPicPr>
          <p:nvPr/>
        </p:nvPicPr>
        <p:blipFill>
          <a:blip r:embed="rId7">
            <a:extLst/>
          </a:blip>
          <a:stretch>
            <a:fillRect/>
          </a:stretch>
        </p:blipFill>
        <p:spPr>
          <a:xfrm>
            <a:off x="17174787" y="7909673"/>
            <a:ext cx="492002" cy="492001"/>
          </a:xfrm>
          <a:prstGeom prst="rect">
            <a:avLst/>
          </a:prstGeom>
          <a:ln w="12700">
            <a:miter lim="400000"/>
          </a:ln>
        </p:spPr>
      </p:pic>
      <p:pic>
        <p:nvPicPr>
          <p:cNvPr id="186" name="Image" descr="Image"/>
          <p:cNvPicPr>
            <a:picLocks noChangeAspect="1"/>
          </p:cNvPicPr>
          <p:nvPr/>
        </p:nvPicPr>
        <p:blipFill>
          <a:blip r:embed="rId4">
            <a:extLst/>
          </a:blip>
          <a:stretch>
            <a:fillRect/>
          </a:stretch>
        </p:blipFill>
        <p:spPr>
          <a:xfrm>
            <a:off x="16599468" y="8218944"/>
            <a:ext cx="368301" cy="368301"/>
          </a:xfrm>
          <a:prstGeom prst="rect">
            <a:avLst/>
          </a:prstGeom>
          <a:ln w="12700">
            <a:miter lim="400000"/>
          </a:ln>
        </p:spPr>
      </p:pic>
      <p:pic>
        <p:nvPicPr>
          <p:cNvPr id="187" name="Image" descr="Image"/>
          <p:cNvPicPr>
            <a:picLocks noChangeAspect="1"/>
          </p:cNvPicPr>
          <p:nvPr/>
        </p:nvPicPr>
        <p:blipFill>
          <a:blip r:embed="rId8">
            <a:extLst/>
          </a:blip>
          <a:stretch>
            <a:fillRect/>
          </a:stretch>
        </p:blipFill>
        <p:spPr>
          <a:xfrm>
            <a:off x="16912846" y="9710242"/>
            <a:ext cx="877691" cy="492002"/>
          </a:xfrm>
          <a:prstGeom prst="rect">
            <a:avLst/>
          </a:prstGeom>
          <a:ln w="12700">
            <a:miter lim="400000"/>
          </a:ln>
        </p:spPr>
      </p:pic>
      <p:pic>
        <p:nvPicPr>
          <p:cNvPr id="188" name="Image" descr="Image"/>
          <p:cNvPicPr>
            <a:picLocks noChangeAspect="1"/>
          </p:cNvPicPr>
          <p:nvPr/>
        </p:nvPicPr>
        <p:blipFill>
          <a:blip r:embed="rId9">
            <a:extLst/>
          </a:blip>
          <a:stretch>
            <a:fillRect/>
          </a:stretch>
        </p:blipFill>
        <p:spPr>
          <a:xfrm>
            <a:off x="16676041" y="10380561"/>
            <a:ext cx="939715" cy="553012"/>
          </a:xfrm>
          <a:prstGeom prst="rect">
            <a:avLst/>
          </a:prstGeom>
          <a:ln w="12700">
            <a:miter lim="400000"/>
          </a:ln>
        </p:spPr>
      </p:pic>
      <p:pic>
        <p:nvPicPr>
          <p:cNvPr id="189" name="Image" descr="Image"/>
          <p:cNvPicPr>
            <a:picLocks noChangeAspect="1"/>
          </p:cNvPicPr>
          <p:nvPr/>
        </p:nvPicPr>
        <p:blipFill>
          <a:blip r:embed="rId6">
            <a:extLst/>
          </a:blip>
          <a:stretch>
            <a:fillRect/>
          </a:stretch>
        </p:blipFill>
        <p:spPr>
          <a:xfrm>
            <a:off x="21471901" y="3330900"/>
            <a:ext cx="480640" cy="480640"/>
          </a:xfrm>
          <a:prstGeom prst="rect">
            <a:avLst/>
          </a:prstGeom>
          <a:ln w="12700">
            <a:miter lim="400000"/>
          </a:ln>
        </p:spPr>
      </p:pic>
      <p:pic>
        <p:nvPicPr>
          <p:cNvPr id="190" name="Image" descr="Image"/>
          <p:cNvPicPr>
            <a:picLocks noChangeAspect="1"/>
          </p:cNvPicPr>
          <p:nvPr/>
        </p:nvPicPr>
        <p:blipFill>
          <a:blip r:embed="rId10">
            <a:extLst/>
          </a:blip>
          <a:stretch>
            <a:fillRect/>
          </a:stretch>
        </p:blipFill>
        <p:spPr>
          <a:xfrm>
            <a:off x="15846793" y="2072628"/>
            <a:ext cx="1873650" cy="1873650"/>
          </a:xfrm>
          <a:prstGeom prst="rect">
            <a:avLst/>
          </a:prstGeom>
          <a:ln w="12700">
            <a:miter lim="400000"/>
          </a:ln>
        </p:spPr>
      </p:pic>
      <p:sp>
        <p:nvSpPr>
          <p:cNvPr id="191" name="5 / 19"/>
          <p:cNvSpPr txBox="1"/>
          <p:nvPr/>
        </p:nvSpPr>
        <p:spPr>
          <a:xfrm>
            <a:off x="23031196" y="12613430"/>
            <a:ext cx="975742"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5 / 19</a:t>
            </a:r>
          </a:p>
        </p:txBody>
      </p:sp>
      <p:sp>
        <p:nvSpPr>
          <p:cNvPr id="192" name="Module MD22 :…"/>
          <p:cNvSpPr txBox="1"/>
          <p:nvPr/>
        </p:nvSpPr>
        <p:spPr>
          <a:xfrm>
            <a:off x="990441" y="7029199"/>
            <a:ext cx="10149602" cy="37030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Module MD22 : </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Alimentation : 5 à 24 V  (moteur)</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Consommation : jusqu’à 20 A (moteur)</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Pilotage par : I2C</a:t>
            </a:r>
          </a:p>
        </p:txBody>
      </p:sp>
      <p:sp>
        <p:nvSpPr>
          <p:cNvPr id="193" name="Module SFR02 :…"/>
          <p:cNvSpPr txBox="1"/>
          <p:nvPr/>
        </p:nvSpPr>
        <p:spPr>
          <a:xfrm>
            <a:off x="855367" y="7022967"/>
            <a:ext cx="10477595" cy="31447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Module SFR02 : </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Alimentation : 5 V  </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Consommation : jusqu’à 4 mA</a:t>
            </a:r>
          </a:p>
        </p:txBody>
      </p:sp>
      <p:sp>
        <p:nvSpPr>
          <p:cNvPr id="194" name="Module Emetteur vidéo :…"/>
          <p:cNvSpPr txBox="1"/>
          <p:nvPr/>
        </p:nvSpPr>
        <p:spPr>
          <a:xfrm>
            <a:off x="855367" y="6922048"/>
            <a:ext cx="10477595" cy="296209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Module Emetteur vidéo : </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Bande : 5.8 GHz  </a:t>
            </a:r>
          </a:p>
        </p:txBody>
      </p:sp>
      <p:sp>
        <p:nvSpPr>
          <p:cNvPr id="195" name="Module Xbee pro :…"/>
          <p:cNvSpPr txBox="1"/>
          <p:nvPr/>
        </p:nvSpPr>
        <p:spPr>
          <a:xfrm>
            <a:off x="855367" y="7037981"/>
            <a:ext cx="10477595" cy="402415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Module Xbee pro : </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bande : 2.4GHz</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puissance de sortie :10mW  </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Portée : 1.6 Km</a:t>
            </a:r>
          </a:p>
        </p:txBody>
      </p:sp>
      <p:sp>
        <p:nvSpPr>
          <p:cNvPr id="196" name="Module GPS Grove :…"/>
          <p:cNvSpPr txBox="1"/>
          <p:nvPr/>
        </p:nvSpPr>
        <p:spPr>
          <a:xfrm>
            <a:off x="855367" y="7022967"/>
            <a:ext cx="10477595" cy="31447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Module GPS Grove : </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Alimentation : 3.3 V ou 5 V</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consommation (max) :60 mA  </a:t>
            </a:r>
          </a:p>
        </p:txBody>
      </p:sp>
      <p:sp>
        <p:nvSpPr>
          <p:cNvPr id="197" name="Module DTH22 :…"/>
          <p:cNvSpPr txBox="1"/>
          <p:nvPr/>
        </p:nvSpPr>
        <p:spPr>
          <a:xfrm>
            <a:off x="826445" y="7022967"/>
            <a:ext cx="10477595" cy="31447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Module DTH22 : </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Alimentation : 3.3 à 6  V  </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Consommation : 1.5 mA</a:t>
            </a:r>
          </a:p>
        </p:txBody>
      </p:sp>
      <p:sp>
        <p:nvSpPr>
          <p:cNvPr id="198" name="Joystick…"/>
          <p:cNvSpPr txBox="1"/>
          <p:nvPr/>
        </p:nvSpPr>
        <p:spPr>
          <a:xfrm>
            <a:off x="855367" y="7022966"/>
            <a:ext cx="10477595" cy="314478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Joystick</a:t>
            </a:r>
          </a:p>
          <a:p>
            <a:pPr defTabSz="825500">
              <a:lnSpc>
                <a:spcPct val="100000"/>
              </a:lnSpc>
              <a:defRPr spc="-39" sz="4000">
                <a:solidFill>
                  <a:schemeClr val="accent5">
                    <a:hueOff val="-208605"/>
                    <a:satOff val="22839"/>
                    <a:lumOff val="-26624"/>
                  </a:schemeClr>
                </a:solidFill>
                <a:latin typeface="Arial Rounded MT Bold"/>
                <a:ea typeface="Arial Rounded MT Bold"/>
                <a:cs typeface="Arial Rounded MT Bold"/>
                <a:sym typeface="Arial Rounded MT Bold"/>
              </a:defRPr>
            </a:pPr>
            <a:r>
              <a:t>Connection : USB 2.0</a:t>
            </a:r>
          </a:p>
        </p:txBody>
      </p:sp>
    </p:spTree>
  </p:cSld>
  <p:clrMapOvr>
    <a:masterClrMapping/>
  </p:clrMapOvr>
  <mc:AlternateContent xmlns:mc="http://schemas.openxmlformats.org/markup-compatibility/2006">
    <mc:Choice xmlns:p14="http://schemas.microsoft.com/office/powerpoint/2010/main" Requires="p14">
      <p:transition spd="slow" advClick="1" p14:dur="125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400" fill="hold"/>
                                        <p:tgtEl>
                                          <p:spTgt spid="188"/>
                                        </p:tgtEl>
                                      </p:cBhvr>
                                      <p:by x="1000000" y="1000000"/>
                                    </p:animScale>
                                  </p:childTnLst>
                                </p:cTn>
                              </p:par>
                            </p:childTnLst>
                          </p:cTn>
                        </p:par>
                        <p:par>
                          <p:cTn id="7" fill="hold">
                            <p:stCondLst>
                              <p:cond delay="400"/>
                            </p:stCondLst>
                            <p:childTnLst>
                              <p:par>
                                <p:cTn id="8" presetClass="entr" nodeType="afterEffect" presetSubtype="8" presetID="2" grpId="2" fill="hold">
                                  <p:stCondLst>
                                    <p:cond delay="0"/>
                                  </p:stCondLst>
                                  <p:iterate type="el" backwards="0">
                                    <p:tmAbs val="0"/>
                                  </p:iterate>
                                  <p:childTnLst>
                                    <p:set>
                                      <p:cBhvr>
                                        <p:cTn id="9" fill="hold"/>
                                        <p:tgtEl>
                                          <p:spTgt spid="184"/>
                                        </p:tgtEl>
                                        <p:attrNameLst>
                                          <p:attrName>style.visibility</p:attrName>
                                        </p:attrNameLst>
                                      </p:cBhvr>
                                      <p:to>
                                        <p:strVal val="visible"/>
                                      </p:to>
                                    </p:set>
                                    <p:anim calcmode="lin" valueType="num">
                                      <p:cBhvr>
                                        <p:cTn id="10" dur="400" fill="hold"/>
                                        <p:tgtEl>
                                          <p:spTgt spid="184"/>
                                        </p:tgtEl>
                                        <p:attrNameLst>
                                          <p:attrName>ppt_x</p:attrName>
                                        </p:attrNameLst>
                                      </p:cBhvr>
                                      <p:tavLst>
                                        <p:tav tm="0">
                                          <p:val>
                                            <p:strVal val="0-#ppt_w/2"/>
                                          </p:val>
                                        </p:tav>
                                        <p:tav tm="100000">
                                          <p:val>
                                            <p:strVal val="#ppt_x"/>
                                          </p:val>
                                        </p:tav>
                                      </p:tavLst>
                                    </p:anim>
                                    <p:anim calcmode="lin" valueType="num">
                                      <p:cBhvr>
                                        <p:cTn id="11" dur="400" fill="hold"/>
                                        <p:tgtEl>
                                          <p:spTgt spid="184"/>
                                        </p:tgtEl>
                                        <p:attrNameLst>
                                          <p:attrName>ppt_y</p:attrName>
                                        </p:attrNameLst>
                                      </p:cBhvr>
                                      <p:tavLst>
                                        <p:tav tm="0">
                                          <p:val>
                                            <p:strVal val="#ppt_y"/>
                                          </p:val>
                                        </p:tav>
                                        <p:tav tm="100000">
                                          <p:val>
                                            <p:strVal val="#ppt_y"/>
                                          </p:val>
                                        </p:tav>
                                      </p:tavLst>
                                    </p:anim>
                                  </p:childTnLst>
                                </p:cTn>
                              </p:par>
                            </p:childTnLst>
                          </p:cTn>
                        </p:par>
                        <p:par>
                          <p:cTn id="12" fill="hold">
                            <p:stCondLst>
                              <p:cond delay="0"/>
                            </p:stCondLst>
                            <p:childTnLst>
                              <p:par>
                                <p:cTn id="13" presetClass="path" nodeType="withEffect" presetSubtype="0" presetID="-1" grpId="3" accel="50000" decel="50000" fill="hold">
                                  <p:stCondLst>
                                    <p:cond delay="0"/>
                                  </p:stCondLst>
                                  <p:childTnLst>
                                    <p:animMotion path="M 0.000000 0.000000 L 0.009699 -0.265031" origin="layout" pathEditMode="relative">
                                      <p:cBhvr>
                                        <p:cTn id="14" dur="400" fill="hold"/>
                                        <p:tgtEl>
                                          <p:spTgt spid="188"/>
                                        </p:tgtEl>
                                        <p:attrNameLst>
                                          <p:attrName>ppt_x</p:attrName>
                                          <p:attrName>ppt_y</p:attrName>
                                        </p:attrNameLst>
                                      </p:cBhvr>
                                    </p:animMotion>
                                  </p:childTnLst>
                                </p:cTn>
                              </p:par>
                            </p:childTnLst>
                          </p:cTn>
                        </p:par>
                      </p:childTnLst>
                    </p:cTn>
                  </p:par>
                  <p:par>
                    <p:cTn id="15" fill="hold">
                      <p:stCondLst>
                        <p:cond delay="indefinite"/>
                      </p:stCondLst>
                      <p:childTnLst>
                        <p:par>
                          <p:cTn id="16" fill="hold">
                            <p:stCondLst>
                              <p:cond delay="0"/>
                            </p:stCondLst>
                            <p:childTnLst>
                              <p:par>
                                <p:cTn id="17" presetClass="emph" nodeType="clickEffect" presetSubtype="0" presetID="6" grpId="4" accel="50000" decel="50000" fill="hold">
                                  <p:stCondLst>
                                    <p:cond delay="0"/>
                                  </p:stCondLst>
                                  <p:childTnLst>
                                    <p:animScale>
                                      <p:cBhvr>
                                        <p:cTn id="18" dur="400" fill="hold"/>
                                        <p:tgtEl>
                                          <p:spTgt spid="188"/>
                                        </p:tgtEl>
                                      </p:cBhvr>
                                      <p:by x="7155" y="7155"/>
                                    </p:animScale>
                                  </p:childTnLst>
                                </p:cTn>
                              </p:par>
                            </p:childTnLst>
                          </p:cTn>
                        </p:par>
                        <p:par>
                          <p:cTn id="19" fill="hold">
                            <p:stCondLst>
                              <p:cond delay="0"/>
                            </p:stCondLst>
                            <p:childTnLst>
                              <p:par>
                                <p:cTn id="20" presetClass="path" nodeType="withEffect" presetSubtype="0" presetID="-1" grpId="5" accel="50000" decel="50000" fill="hold">
                                  <p:stCondLst>
                                    <p:cond delay="0"/>
                                  </p:stCondLst>
                                  <p:childTnLst>
                                    <p:animMotion path="M 0.009699 -0.265031 L 0.000000 0.000000" origin="layout" pathEditMode="relative">
                                      <p:cBhvr>
                                        <p:cTn id="21" dur="400" fill="hold"/>
                                        <p:tgtEl>
                                          <p:spTgt spid="188"/>
                                        </p:tgtEl>
                                        <p:attrNameLst>
                                          <p:attrName>ppt_x</p:attrName>
                                          <p:attrName>ppt_y</p:attrName>
                                        </p:attrNameLst>
                                      </p:cBhvr>
                                    </p:animMotion>
                                  </p:childTnLst>
                                </p:cTn>
                              </p:par>
                            </p:childTnLst>
                          </p:cTn>
                        </p:par>
                        <p:par>
                          <p:cTn id="22" fill="hold">
                            <p:stCondLst>
                              <p:cond delay="400"/>
                            </p:stCondLst>
                            <p:childTnLst>
                              <p:par>
                                <p:cTn id="23" presetClass="exit" nodeType="afterEffect" presetSubtype="8" presetID="2" grpId="6" fill="hold">
                                  <p:stCondLst>
                                    <p:cond delay="0"/>
                                  </p:stCondLst>
                                  <p:iterate type="el" backwards="0">
                                    <p:tmAbs val="0"/>
                                  </p:iterate>
                                  <p:childTnLst>
                                    <p:anim calcmode="lin" valueType="num">
                                      <p:cBhvr>
                                        <p:cTn id="24" dur="400" fill="hold"/>
                                        <p:tgtEl>
                                          <p:spTgt spid="184"/>
                                        </p:tgtEl>
                                        <p:attrNameLst>
                                          <p:attrName>ppt_x</p:attrName>
                                        </p:attrNameLst>
                                      </p:cBhvr>
                                      <p:tavLst>
                                        <p:tav tm="0">
                                          <p:val>
                                            <p:strVal val="ppt_x"/>
                                          </p:val>
                                        </p:tav>
                                        <p:tav tm="100000">
                                          <p:val>
                                            <p:strVal val="0-ppt_w/2"/>
                                          </p:val>
                                        </p:tav>
                                      </p:tavLst>
                                    </p:anim>
                                    <p:anim calcmode="lin" valueType="num">
                                      <p:cBhvr>
                                        <p:cTn id="25" dur="400" fill="hold"/>
                                        <p:tgtEl>
                                          <p:spTgt spid="184"/>
                                        </p:tgtEl>
                                        <p:attrNameLst>
                                          <p:attrName>ppt_y</p:attrName>
                                        </p:attrNameLst>
                                      </p:cBhvr>
                                      <p:tavLst>
                                        <p:tav tm="0">
                                          <p:val>
                                            <p:strVal val="ppt_y"/>
                                          </p:val>
                                        </p:tav>
                                        <p:tav tm="100000">
                                          <p:val>
                                            <p:strVal val="ppt_y"/>
                                          </p:val>
                                        </p:tav>
                                      </p:tavLst>
                                    </p:anim>
                                    <p:set>
                                      <p:cBhvr>
                                        <p:cTn id="26" fill="hold">
                                          <p:stCondLst>
                                            <p:cond delay="399"/>
                                          </p:stCondLst>
                                        </p:cTn>
                                        <p:tgtEl>
                                          <p:spTgt spid="184"/>
                                        </p:tgtEl>
                                        <p:attrNameLst>
                                          <p:attrName>style.visibility</p:attrName>
                                        </p:attrNameLst>
                                      </p:cBhvr>
                                      <p:to>
                                        <p:strVal val="hidden"/>
                                      </p:to>
                                    </p:set>
                                  </p:childTnLst>
                                </p:cTn>
                              </p:par>
                            </p:childTnLst>
                          </p:cTn>
                        </p:par>
                        <p:par>
                          <p:cTn id="27" fill="hold">
                            <p:stCondLst>
                              <p:cond delay="800"/>
                            </p:stCondLst>
                            <p:childTnLst>
                              <p:par>
                                <p:cTn id="28" presetClass="exit" nodeType="afterEffect" presetID="9" grpId="7" fill="hold">
                                  <p:stCondLst>
                                    <p:cond delay="0"/>
                                  </p:stCondLst>
                                  <p:iterate type="el" backwards="0">
                                    <p:tmAbs val="0"/>
                                  </p:iterate>
                                  <p:childTnLst>
                                    <p:animEffect filter="dissolve" transition="out">
                                      <p:cBhvr>
                                        <p:cTn id="29" dur="400" fill="hold"/>
                                        <p:tgtEl>
                                          <p:spTgt spid="188"/>
                                        </p:tgtEl>
                                      </p:cBhvr>
                                    </p:animEffect>
                                    <p:set>
                                      <p:cBhvr>
                                        <p:cTn id="30" fill="hold">
                                          <p:stCondLst>
                                            <p:cond delay="399"/>
                                          </p:stCondLst>
                                        </p:cTn>
                                        <p:tgtEl>
                                          <p:spTgt spid="188"/>
                                        </p:tgtEl>
                                        <p:attrNameLst>
                                          <p:attrName>style.visibility</p:attrName>
                                        </p:attrNameLst>
                                      </p:cBhvr>
                                      <p:to>
                                        <p:strVal val="hidden"/>
                                      </p:to>
                                    </p:set>
                                  </p:childTnLst>
                                </p:cTn>
                              </p:par>
                            </p:childTnLst>
                          </p:cTn>
                        </p:par>
                        <p:par>
                          <p:cTn id="31" fill="hold">
                            <p:stCondLst>
                              <p:cond delay="1200"/>
                            </p:stCondLst>
                            <p:childTnLst>
                              <p:par>
                                <p:cTn id="32" presetClass="entr" nodeType="afterEffect" presetSubtype="8" presetID="2" grpId="8" fill="hold">
                                  <p:stCondLst>
                                    <p:cond delay="200"/>
                                  </p:stCondLst>
                                  <p:iterate type="el" backwards="0">
                                    <p:tmAbs val="0"/>
                                  </p:iterate>
                                  <p:childTnLst>
                                    <p:set>
                                      <p:cBhvr>
                                        <p:cTn id="33" fill="hold"/>
                                        <p:tgtEl>
                                          <p:spTgt spid="192"/>
                                        </p:tgtEl>
                                        <p:attrNameLst>
                                          <p:attrName>style.visibility</p:attrName>
                                        </p:attrNameLst>
                                      </p:cBhvr>
                                      <p:to>
                                        <p:strVal val="visible"/>
                                      </p:to>
                                    </p:set>
                                    <p:anim calcmode="lin" valueType="num">
                                      <p:cBhvr>
                                        <p:cTn id="34" dur="400" fill="hold"/>
                                        <p:tgtEl>
                                          <p:spTgt spid="192"/>
                                        </p:tgtEl>
                                        <p:attrNameLst>
                                          <p:attrName>ppt_x</p:attrName>
                                        </p:attrNameLst>
                                      </p:cBhvr>
                                      <p:tavLst>
                                        <p:tav tm="0">
                                          <p:val>
                                            <p:strVal val="0-#ppt_w/2"/>
                                          </p:val>
                                        </p:tav>
                                        <p:tav tm="100000">
                                          <p:val>
                                            <p:strVal val="#ppt_x"/>
                                          </p:val>
                                        </p:tav>
                                      </p:tavLst>
                                    </p:anim>
                                    <p:anim calcmode="lin" valueType="num">
                                      <p:cBhvr>
                                        <p:cTn id="35" dur="400" fill="hold"/>
                                        <p:tgtEl>
                                          <p:spTgt spid="192"/>
                                        </p:tgtEl>
                                        <p:attrNameLst>
                                          <p:attrName>ppt_y</p:attrName>
                                        </p:attrNameLst>
                                      </p:cBhvr>
                                      <p:tavLst>
                                        <p:tav tm="0">
                                          <p:val>
                                            <p:strVal val="#ppt_y"/>
                                          </p:val>
                                        </p:tav>
                                        <p:tav tm="100000">
                                          <p:val>
                                            <p:strVal val="#ppt_y"/>
                                          </p:val>
                                        </p:tav>
                                      </p:tavLst>
                                    </p:anim>
                                  </p:childTnLst>
                                </p:cTn>
                              </p:par>
                            </p:childTnLst>
                          </p:cTn>
                        </p:par>
                        <p:par>
                          <p:cTn id="36" fill="hold">
                            <p:stCondLst>
                              <p:cond delay="0"/>
                            </p:stCondLst>
                            <p:childTnLst>
                              <p:par>
                                <p:cTn id="37" presetClass="emph" nodeType="withEffect" presetSubtype="0" presetID="6" grpId="9" accel="50000" decel="50000" fill="hold">
                                  <p:stCondLst>
                                    <p:cond delay="0"/>
                                  </p:stCondLst>
                                  <p:childTnLst>
                                    <p:animScale>
                                      <p:cBhvr>
                                        <p:cTn id="38" dur="400" fill="hold"/>
                                        <p:tgtEl>
                                          <p:spTgt spid="187"/>
                                        </p:tgtEl>
                                      </p:cBhvr>
                                      <p:by x="1000000" y="1000000"/>
                                    </p:animScale>
                                  </p:childTnLst>
                                </p:cTn>
                              </p:par>
                            </p:childTnLst>
                          </p:cTn>
                        </p:par>
                        <p:par>
                          <p:cTn id="39" fill="hold">
                            <p:stCondLst>
                              <p:cond delay="0"/>
                            </p:stCondLst>
                            <p:childTnLst>
                              <p:par>
                                <p:cTn id="40" presetClass="path" nodeType="withEffect" presetSubtype="0" presetID="-1" grpId="10" accel="50000" decel="50000" fill="hold">
                                  <p:stCondLst>
                                    <p:cond delay="0"/>
                                  </p:stCondLst>
                                  <p:childTnLst>
                                    <p:animMotion path="M 0.000000 0.000000 L 0.001604 -0.209889" origin="layout" pathEditMode="relative">
                                      <p:cBhvr>
                                        <p:cTn id="41" dur="400" fill="hold"/>
                                        <p:tgtEl>
                                          <p:spTgt spid="187"/>
                                        </p:tgtEl>
                                        <p:attrNameLst>
                                          <p:attrName>ppt_x</p:attrName>
                                          <p:attrName>ppt_y</p:attrName>
                                        </p:attrNameLst>
                                      </p:cBhvr>
                                    </p:animMotion>
                                  </p:childTnLst>
                                </p:cTn>
                              </p:par>
                            </p:childTnLst>
                          </p:cTn>
                        </p:par>
                      </p:childTnLst>
                    </p:cTn>
                  </p:par>
                  <p:par>
                    <p:cTn id="42" fill="hold">
                      <p:stCondLst>
                        <p:cond delay="indefinite"/>
                      </p:stCondLst>
                      <p:childTnLst>
                        <p:par>
                          <p:cTn id="43" fill="hold">
                            <p:stCondLst>
                              <p:cond delay="0"/>
                            </p:stCondLst>
                            <p:childTnLst>
                              <p:par>
                                <p:cTn id="44" presetClass="emph" nodeType="clickEffect" presetSubtype="0" presetID="6" grpId="11" accel="50000" decel="50000" fill="hold">
                                  <p:stCondLst>
                                    <p:cond delay="0"/>
                                  </p:stCondLst>
                                  <p:childTnLst>
                                    <p:animScale>
                                      <p:cBhvr>
                                        <p:cTn id="45" dur="400" fill="hold"/>
                                        <p:tgtEl>
                                          <p:spTgt spid="187"/>
                                        </p:tgtEl>
                                      </p:cBhvr>
                                      <p:by x="10000" y="10000"/>
                                    </p:animScale>
                                  </p:childTnLst>
                                </p:cTn>
                              </p:par>
                            </p:childTnLst>
                          </p:cTn>
                        </p:par>
                        <p:par>
                          <p:cTn id="46" fill="hold">
                            <p:stCondLst>
                              <p:cond delay="0"/>
                            </p:stCondLst>
                            <p:childTnLst>
                              <p:par>
                                <p:cTn id="47" presetClass="path" nodeType="withEffect" presetSubtype="0" presetID="-1" grpId="12" accel="50000" decel="50000" fill="hold">
                                  <p:stCondLst>
                                    <p:cond delay="0"/>
                                  </p:stCondLst>
                                  <p:childTnLst>
                                    <p:animMotion path="M 0.001604 -0.209889 L 0.000000 -0.005929" origin="layout" pathEditMode="relative">
                                      <p:cBhvr>
                                        <p:cTn id="48" dur="400" fill="hold"/>
                                        <p:tgtEl>
                                          <p:spTgt spid="187"/>
                                        </p:tgtEl>
                                        <p:attrNameLst>
                                          <p:attrName>ppt_x</p:attrName>
                                          <p:attrName>ppt_y</p:attrName>
                                        </p:attrNameLst>
                                      </p:cBhvr>
                                    </p:animMotion>
                                  </p:childTnLst>
                                </p:cTn>
                              </p:par>
                            </p:childTnLst>
                          </p:cTn>
                        </p:par>
                        <p:par>
                          <p:cTn id="49" fill="hold">
                            <p:stCondLst>
                              <p:cond delay="400"/>
                            </p:stCondLst>
                            <p:childTnLst>
                              <p:par>
                                <p:cTn id="50" presetClass="exit" nodeType="afterEffect" presetSubtype="8" presetID="2" grpId="13" fill="hold">
                                  <p:stCondLst>
                                    <p:cond delay="0"/>
                                  </p:stCondLst>
                                  <p:iterate type="el" backwards="0">
                                    <p:tmAbs val="0"/>
                                  </p:iterate>
                                  <p:childTnLst>
                                    <p:anim calcmode="lin" valueType="num">
                                      <p:cBhvr>
                                        <p:cTn id="51" dur="400" fill="hold"/>
                                        <p:tgtEl>
                                          <p:spTgt spid="192"/>
                                        </p:tgtEl>
                                        <p:attrNameLst>
                                          <p:attrName>ppt_x</p:attrName>
                                        </p:attrNameLst>
                                      </p:cBhvr>
                                      <p:tavLst>
                                        <p:tav tm="0">
                                          <p:val>
                                            <p:strVal val="ppt_x"/>
                                          </p:val>
                                        </p:tav>
                                        <p:tav tm="100000">
                                          <p:val>
                                            <p:strVal val="0-ppt_w/2"/>
                                          </p:val>
                                        </p:tav>
                                      </p:tavLst>
                                    </p:anim>
                                    <p:anim calcmode="lin" valueType="num">
                                      <p:cBhvr>
                                        <p:cTn id="52" dur="400" fill="hold"/>
                                        <p:tgtEl>
                                          <p:spTgt spid="192"/>
                                        </p:tgtEl>
                                        <p:attrNameLst>
                                          <p:attrName>ppt_y</p:attrName>
                                        </p:attrNameLst>
                                      </p:cBhvr>
                                      <p:tavLst>
                                        <p:tav tm="0">
                                          <p:val>
                                            <p:strVal val="ppt_y"/>
                                          </p:val>
                                        </p:tav>
                                        <p:tav tm="100000">
                                          <p:val>
                                            <p:strVal val="ppt_y"/>
                                          </p:val>
                                        </p:tav>
                                      </p:tavLst>
                                    </p:anim>
                                    <p:set>
                                      <p:cBhvr>
                                        <p:cTn id="53" fill="hold">
                                          <p:stCondLst>
                                            <p:cond delay="399"/>
                                          </p:stCondLst>
                                        </p:cTn>
                                        <p:tgtEl>
                                          <p:spTgt spid="192"/>
                                        </p:tgtEl>
                                        <p:attrNameLst>
                                          <p:attrName>style.visibility</p:attrName>
                                        </p:attrNameLst>
                                      </p:cBhvr>
                                      <p:to>
                                        <p:strVal val="hidden"/>
                                      </p:to>
                                    </p:set>
                                  </p:childTnLst>
                                </p:cTn>
                              </p:par>
                            </p:childTnLst>
                          </p:cTn>
                        </p:par>
                        <p:par>
                          <p:cTn id="54" fill="hold">
                            <p:stCondLst>
                              <p:cond delay="800"/>
                            </p:stCondLst>
                            <p:childTnLst>
                              <p:par>
                                <p:cTn id="55" presetClass="exit" nodeType="afterEffect" presetID="9" grpId="14" fill="hold">
                                  <p:stCondLst>
                                    <p:cond delay="0"/>
                                  </p:stCondLst>
                                  <p:iterate type="el" backwards="0">
                                    <p:tmAbs val="0"/>
                                  </p:iterate>
                                  <p:childTnLst>
                                    <p:animEffect filter="dissolve" transition="out">
                                      <p:cBhvr>
                                        <p:cTn id="56" dur="400" fill="hold"/>
                                        <p:tgtEl>
                                          <p:spTgt spid="187"/>
                                        </p:tgtEl>
                                      </p:cBhvr>
                                    </p:animEffect>
                                    <p:set>
                                      <p:cBhvr>
                                        <p:cTn id="57" fill="hold">
                                          <p:stCondLst>
                                            <p:cond delay="399"/>
                                          </p:stCondLst>
                                        </p:cTn>
                                        <p:tgtEl>
                                          <p:spTgt spid="187"/>
                                        </p:tgtEl>
                                        <p:attrNameLst>
                                          <p:attrName>style.visibility</p:attrName>
                                        </p:attrNameLst>
                                      </p:cBhvr>
                                      <p:to>
                                        <p:strVal val="hidden"/>
                                      </p:to>
                                    </p:set>
                                  </p:childTnLst>
                                </p:cTn>
                              </p:par>
                            </p:childTnLst>
                          </p:cTn>
                        </p:par>
                        <p:par>
                          <p:cTn id="58" fill="hold">
                            <p:stCondLst>
                              <p:cond delay="1200"/>
                            </p:stCondLst>
                            <p:childTnLst>
                              <p:par>
                                <p:cTn id="59" presetClass="entr" nodeType="afterEffect" presetSubtype="8" presetID="2" grpId="15" fill="hold">
                                  <p:stCondLst>
                                    <p:cond delay="0"/>
                                  </p:stCondLst>
                                  <p:iterate type="el" backwards="0">
                                    <p:tmAbs val="0"/>
                                  </p:iterate>
                                  <p:childTnLst>
                                    <p:set>
                                      <p:cBhvr>
                                        <p:cTn id="60" fill="hold"/>
                                        <p:tgtEl>
                                          <p:spTgt spid="193"/>
                                        </p:tgtEl>
                                        <p:attrNameLst>
                                          <p:attrName>style.visibility</p:attrName>
                                        </p:attrNameLst>
                                      </p:cBhvr>
                                      <p:to>
                                        <p:strVal val="visible"/>
                                      </p:to>
                                    </p:set>
                                    <p:anim calcmode="lin" valueType="num">
                                      <p:cBhvr>
                                        <p:cTn id="61" dur="400" fill="hold"/>
                                        <p:tgtEl>
                                          <p:spTgt spid="193"/>
                                        </p:tgtEl>
                                        <p:attrNameLst>
                                          <p:attrName>ppt_x</p:attrName>
                                        </p:attrNameLst>
                                      </p:cBhvr>
                                      <p:tavLst>
                                        <p:tav tm="0">
                                          <p:val>
                                            <p:strVal val="0-#ppt_w/2"/>
                                          </p:val>
                                        </p:tav>
                                        <p:tav tm="100000">
                                          <p:val>
                                            <p:strVal val="#ppt_x"/>
                                          </p:val>
                                        </p:tav>
                                      </p:tavLst>
                                    </p:anim>
                                    <p:anim calcmode="lin" valueType="num">
                                      <p:cBhvr>
                                        <p:cTn id="62" dur="400" fill="hold"/>
                                        <p:tgtEl>
                                          <p:spTgt spid="193"/>
                                        </p:tgtEl>
                                        <p:attrNameLst>
                                          <p:attrName>ppt_y</p:attrName>
                                        </p:attrNameLst>
                                      </p:cBhvr>
                                      <p:tavLst>
                                        <p:tav tm="0">
                                          <p:val>
                                            <p:strVal val="#ppt_y"/>
                                          </p:val>
                                        </p:tav>
                                        <p:tav tm="100000">
                                          <p:val>
                                            <p:strVal val="#ppt_y"/>
                                          </p:val>
                                        </p:tav>
                                      </p:tavLst>
                                    </p:anim>
                                  </p:childTnLst>
                                </p:cTn>
                              </p:par>
                            </p:childTnLst>
                          </p:cTn>
                        </p:par>
                        <p:par>
                          <p:cTn id="63" fill="hold">
                            <p:stCondLst>
                              <p:cond delay="0"/>
                            </p:stCondLst>
                            <p:childTnLst>
                              <p:par>
                                <p:cTn id="64" presetClass="emph" nodeType="withEffect" presetSubtype="0" presetID="6" grpId="16" accel="50000" decel="50000" fill="hold">
                                  <p:stCondLst>
                                    <p:cond delay="0"/>
                                  </p:stCondLst>
                                  <p:childTnLst>
                                    <p:animScale>
                                      <p:cBhvr>
                                        <p:cTn id="65" dur="400" fill="hold"/>
                                        <p:tgtEl>
                                          <p:spTgt spid="186"/>
                                        </p:tgtEl>
                                      </p:cBhvr>
                                      <p:by x="1000000" y="1000000"/>
                                    </p:animScale>
                                  </p:childTnLst>
                                </p:cTn>
                              </p:par>
                            </p:childTnLst>
                          </p:cTn>
                        </p:par>
                        <p:par>
                          <p:cTn id="66" fill="hold">
                            <p:stCondLst>
                              <p:cond delay="0"/>
                            </p:stCondLst>
                            <p:childTnLst>
                              <p:par>
                                <p:cTn id="67" presetClass="path" nodeType="withEffect" presetSubtype="0" presetID="-1" grpId="17" accel="50000" decel="50000" fill="hold">
                                  <p:stCondLst>
                                    <p:cond delay="0"/>
                                  </p:stCondLst>
                                  <p:childTnLst>
                                    <p:animMotion path="M 0.000000 0.000000 L 0.024467 -0.100030" origin="layout" pathEditMode="relative">
                                      <p:cBhvr>
                                        <p:cTn id="68" dur="400" fill="hold"/>
                                        <p:tgtEl>
                                          <p:spTgt spid="186"/>
                                        </p:tgtEl>
                                        <p:attrNameLst>
                                          <p:attrName>ppt_x</p:attrName>
                                          <p:attrName>ppt_y</p:attrName>
                                        </p:attrNameLst>
                                      </p:cBhvr>
                                    </p:animMotion>
                                  </p:childTnLst>
                                </p:cTn>
                              </p:par>
                            </p:childTnLst>
                          </p:cTn>
                        </p:par>
                      </p:childTnLst>
                    </p:cTn>
                  </p:par>
                  <p:par>
                    <p:cTn id="69" fill="hold">
                      <p:stCondLst>
                        <p:cond delay="indefinite"/>
                      </p:stCondLst>
                      <p:childTnLst>
                        <p:par>
                          <p:cTn id="70" fill="hold">
                            <p:stCondLst>
                              <p:cond delay="0"/>
                            </p:stCondLst>
                            <p:childTnLst>
                              <p:par>
                                <p:cTn id="71" presetClass="emph" nodeType="clickEffect" presetSubtype="0" presetID="6" grpId="18" accel="50000" decel="50000" fill="hold">
                                  <p:stCondLst>
                                    <p:cond delay="0"/>
                                  </p:stCondLst>
                                  <p:childTnLst>
                                    <p:animScale>
                                      <p:cBhvr>
                                        <p:cTn id="72" dur="400" fill="hold"/>
                                        <p:tgtEl>
                                          <p:spTgt spid="186"/>
                                        </p:tgtEl>
                                      </p:cBhvr>
                                      <p:by x="11608" y="11608"/>
                                    </p:animScale>
                                  </p:childTnLst>
                                </p:cTn>
                              </p:par>
                            </p:childTnLst>
                          </p:cTn>
                        </p:par>
                        <p:par>
                          <p:cTn id="73" fill="hold">
                            <p:stCondLst>
                              <p:cond delay="0"/>
                            </p:stCondLst>
                            <p:childTnLst>
                              <p:par>
                                <p:cTn id="74" presetClass="path" nodeType="withEffect" presetSubtype="0" presetID="-1" grpId="19" accel="50000" decel="50000" fill="hold">
                                  <p:stCondLst>
                                    <p:cond delay="0"/>
                                  </p:stCondLst>
                                  <p:childTnLst>
                                    <p:animMotion path="M 0.024467 -0.100030 L 0.000000 0.000000" origin="layout" pathEditMode="relative">
                                      <p:cBhvr>
                                        <p:cTn id="75" dur="400" fill="hold"/>
                                        <p:tgtEl>
                                          <p:spTgt spid="186"/>
                                        </p:tgtEl>
                                        <p:attrNameLst>
                                          <p:attrName>ppt_x</p:attrName>
                                          <p:attrName>ppt_y</p:attrName>
                                        </p:attrNameLst>
                                      </p:cBhvr>
                                    </p:animMotion>
                                  </p:childTnLst>
                                </p:cTn>
                              </p:par>
                            </p:childTnLst>
                          </p:cTn>
                        </p:par>
                        <p:par>
                          <p:cTn id="76" fill="hold">
                            <p:stCondLst>
                              <p:cond delay="400"/>
                            </p:stCondLst>
                            <p:childTnLst>
                              <p:par>
                                <p:cTn id="77" presetClass="exit" nodeType="afterEffect" presetSubtype="8" presetID="2" grpId="20" fill="hold">
                                  <p:stCondLst>
                                    <p:cond delay="0"/>
                                  </p:stCondLst>
                                  <p:iterate type="el" backwards="0">
                                    <p:tmAbs val="0"/>
                                  </p:iterate>
                                  <p:childTnLst>
                                    <p:anim calcmode="lin" valueType="num">
                                      <p:cBhvr>
                                        <p:cTn id="78" dur="400" fill="hold"/>
                                        <p:tgtEl>
                                          <p:spTgt spid="193"/>
                                        </p:tgtEl>
                                        <p:attrNameLst>
                                          <p:attrName>ppt_x</p:attrName>
                                        </p:attrNameLst>
                                      </p:cBhvr>
                                      <p:tavLst>
                                        <p:tav tm="0">
                                          <p:val>
                                            <p:strVal val="ppt_x"/>
                                          </p:val>
                                        </p:tav>
                                        <p:tav tm="100000">
                                          <p:val>
                                            <p:strVal val="0-ppt_w/2"/>
                                          </p:val>
                                        </p:tav>
                                      </p:tavLst>
                                    </p:anim>
                                    <p:anim calcmode="lin" valueType="num">
                                      <p:cBhvr>
                                        <p:cTn id="79" dur="400" fill="hold"/>
                                        <p:tgtEl>
                                          <p:spTgt spid="193"/>
                                        </p:tgtEl>
                                        <p:attrNameLst>
                                          <p:attrName>ppt_y</p:attrName>
                                        </p:attrNameLst>
                                      </p:cBhvr>
                                      <p:tavLst>
                                        <p:tav tm="0">
                                          <p:val>
                                            <p:strVal val="ppt_y"/>
                                          </p:val>
                                        </p:tav>
                                        <p:tav tm="100000">
                                          <p:val>
                                            <p:strVal val="ppt_y"/>
                                          </p:val>
                                        </p:tav>
                                      </p:tavLst>
                                    </p:anim>
                                    <p:set>
                                      <p:cBhvr>
                                        <p:cTn id="80" fill="hold">
                                          <p:stCondLst>
                                            <p:cond delay="399"/>
                                          </p:stCondLst>
                                        </p:cTn>
                                        <p:tgtEl>
                                          <p:spTgt spid="193"/>
                                        </p:tgtEl>
                                        <p:attrNameLst>
                                          <p:attrName>style.visibility</p:attrName>
                                        </p:attrNameLst>
                                      </p:cBhvr>
                                      <p:to>
                                        <p:strVal val="hidden"/>
                                      </p:to>
                                    </p:set>
                                  </p:childTnLst>
                                </p:cTn>
                              </p:par>
                            </p:childTnLst>
                          </p:cTn>
                        </p:par>
                        <p:par>
                          <p:cTn id="81" fill="hold">
                            <p:stCondLst>
                              <p:cond delay="800"/>
                            </p:stCondLst>
                            <p:childTnLst>
                              <p:par>
                                <p:cTn id="82" presetClass="exit" nodeType="afterEffect" presetID="9" grpId="21" fill="hold">
                                  <p:stCondLst>
                                    <p:cond delay="0"/>
                                  </p:stCondLst>
                                  <p:iterate type="el" backwards="0">
                                    <p:tmAbs val="0"/>
                                  </p:iterate>
                                  <p:childTnLst>
                                    <p:animEffect filter="dissolve" transition="out">
                                      <p:cBhvr>
                                        <p:cTn id="83" dur="400" fill="hold"/>
                                        <p:tgtEl>
                                          <p:spTgt spid="186"/>
                                        </p:tgtEl>
                                      </p:cBhvr>
                                    </p:animEffect>
                                    <p:set>
                                      <p:cBhvr>
                                        <p:cTn id="84" fill="hold">
                                          <p:stCondLst>
                                            <p:cond delay="399"/>
                                          </p:stCondLst>
                                        </p:cTn>
                                        <p:tgtEl>
                                          <p:spTgt spid="186"/>
                                        </p:tgtEl>
                                        <p:attrNameLst>
                                          <p:attrName>style.visibility</p:attrName>
                                        </p:attrNameLst>
                                      </p:cBhvr>
                                      <p:to>
                                        <p:strVal val="hidden"/>
                                      </p:to>
                                    </p:set>
                                  </p:childTnLst>
                                </p:cTn>
                              </p:par>
                            </p:childTnLst>
                          </p:cTn>
                        </p:par>
                        <p:par>
                          <p:cTn id="85" fill="hold">
                            <p:stCondLst>
                              <p:cond delay="1200"/>
                            </p:stCondLst>
                            <p:childTnLst>
                              <p:par>
                                <p:cTn id="86" presetClass="entr" nodeType="afterEffect" presetSubtype="8" presetID="2" grpId="22" fill="hold">
                                  <p:stCondLst>
                                    <p:cond delay="0"/>
                                  </p:stCondLst>
                                  <p:iterate type="el" backwards="0">
                                    <p:tmAbs val="0"/>
                                  </p:iterate>
                                  <p:childTnLst>
                                    <p:set>
                                      <p:cBhvr>
                                        <p:cTn id="87" fill="hold"/>
                                        <p:tgtEl>
                                          <p:spTgt spid="194"/>
                                        </p:tgtEl>
                                        <p:attrNameLst>
                                          <p:attrName>style.visibility</p:attrName>
                                        </p:attrNameLst>
                                      </p:cBhvr>
                                      <p:to>
                                        <p:strVal val="visible"/>
                                      </p:to>
                                    </p:set>
                                    <p:anim calcmode="lin" valueType="num">
                                      <p:cBhvr>
                                        <p:cTn id="88" dur="400" fill="hold"/>
                                        <p:tgtEl>
                                          <p:spTgt spid="194"/>
                                        </p:tgtEl>
                                        <p:attrNameLst>
                                          <p:attrName>ppt_x</p:attrName>
                                        </p:attrNameLst>
                                      </p:cBhvr>
                                      <p:tavLst>
                                        <p:tav tm="0">
                                          <p:val>
                                            <p:strVal val="0-#ppt_w/2"/>
                                          </p:val>
                                        </p:tav>
                                        <p:tav tm="100000">
                                          <p:val>
                                            <p:strVal val="#ppt_x"/>
                                          </p:val>
                                        </p:tav>
                                      </p:tavLst>
                                    </p:anim>
                                    <p:anim calcmode="lin" valueType="num">
                                      <p:cBhvr>
                                        <p:cTn id="89" dur="400" fill="hold"/>
                                        <p:tgtEl>
                                          <p:spTgt spid="194"/>
                                        </p:tgtEl>
                                        <p:attrNameLst>
                                          <p:attrName>ppt_y</p:attrName>
                                        </p:attrNameLst>
                                      </p:cBhvr>
                                      <p:tavLst>
                                        <p:tav tm="0">
                                          <p:val>
                                            <p:strVal val="#ppt_y"/>
                                          </p:val>
                                        </p:tav>
                                        <p:tav tm="100000">
                                          <p:val>
                                            <p:strVal val="#ppt_y"/>
                                          </p:val>
                                        </p:tav>
                                      </p:tavLst>
                                    </p:anim>
                                  </p:childTnLst>
                                </p:cTn>
                              </p:par>
                            </p:childTnLst>
                          </p:cTn>
                        </p:par>
                        <p:par>
                          <p:cTn id="90" fill="hold">
                            <p:stCondLst>
                              <p:cond delay="1600"/>
                            </p:stCondLst>
                            <p:childTnLst>
                              <p:par>
                                <p:cTn id="91" presetClass="exit" nodeType="afterEffect" presetID="9" grpId="23" fill="hold">
                                  <p:stCondLst>
                                    <p:cond delay="0"/>
                                  </p:stCondLst>
                                  <p:iterate type="el" backwards="0">
                                    <p:tmAbs val="0"/>
                                  </p:iterate>
                                  <p:childTnLst>
                                    <p:animEffect filter="dissolve" transition="out">
                                      <p:cBhvr>
                                        <p:cTn id="92" dur="400" fill="hold"/>
                                        <p:tgtEl>
                                          <p:spTgt spid="181"/>
                                        </p:tgtEl>
                                      </p:cBhvr>
                                    </p:animEffect>
                                    <p:set>
                                      <p:cBhvr>
                                        <p:cTn id="93" fill="hold">
                                          <p:stCondLst>
                                            <p:cond delay="399"/>
                                          </p:stCondLst>
                                        </p:cTn>
                                        <p:tgtEl>
                                          <p:spTgt spid="181"/>
                                        </p:tgtEl>
                                        <p:attrNameLst>
                                          <p:attrName>style.visibility</p:attrName>
                                        </p:attrNameLst>
                                      </p:cBhvr>
                                      <p:to>
                                        <p:strVal val="hidden"/>
                                      </p:to>
                                    </p:set>
                                  </p:childTnLst>
                                </p:cTn>
                              </p:par>
                            </p:childTnLst>
                          </p:cTn>
                        </p:par>
                        <p:par>
                          <p:cTn id="94" fill="hold">
                            <p:stCondLst>
                              <p:cond delay="0"/>
                            </p:stCondLst>
                            <p:childTnLst>
                              <p:par>
                                <p:cTn id="95" presetClass="emph" nodeType="withEffect" presetSubtype="0" presetID="6" grpId="24" accel="50000" decel="50000" fill="hold">
                                  <p:stCondLst>
                                    <p:cond delay="0"/>
                                  </p:stCondLst>
                                  <p:childTnLst>
                                    <p:animScale>
                                      <p:cBhvr>
                                        <p:cTn id="96" dur="400" fill="hold"/>
                                        <p:tgtEl>
                                          <p:spTgt spid="185"/>
                                        </p:tgtEl>
                                      </p:cBhvr>
                                      <p:by x="1000000" y="1000000"/>
                                    </p:animScale>
                                  </p:childTnLst>
                                </p:cTn>
                              </p:par>
                            </p:childTnLst>
                          </p:cTn>
                        </p:par>
                        <p:par>
                          <p:cTn id="97" fill="hold">
                            <p:stCondLst>
                              <p:cond delay="0"/>
                            </p:stCondLst>
                            <p:childTnLst>
                              <p:par>
                                <p:cTn id="98" presetClass="path" nodeType="withEffect" presetSubtype="0" presetID="-1" grpId="25" accel="50000" decel="50000" fill="hold">
                                  <p:stCondLst>
                                    <p:cond delay="0"/>
                                  </p:stCondLst>
                                  <p:childTnLst>
                                    <p:animMotion path="M 0.000000 0.000000 L -0.000936 -0.081682" origin="layout" pathEditMode="relative">
                                      <p:cBhvr>
                                        <p:cTn id="99" dur="400" fill="hold"/>
                                        <p:tgtEl>
                                          <p:spTgt spid="185"/>
                                        </p:tgtEl>
                                        <p:attrNameLst>
                                          <p:attrName>ppt_x</p:attrName>
                                          <p:attrName>ppt_y</p:attrName>
                                        </p:attrNameLst>
                                      </p:cBhvr>
                                    </p:animMotion>
                                  </p:childTnLst>
                                </p:cTn>
                              </p:par>
                            </p:childTnLst>
                          </p:cTn>
                        </p:par>
                      </p:childTnLst>
                    </p:cTn>
                  </p:par>
                  <p:par>
                    <p:cTn id="100" fill="hold">
                      <p:stCondLst>
                        <p:cond delay="indefinite"/>
                      </p:stCondLst>
                      <p:childTnLst>
                        <p:par>
                          <p:cTn id="101" fill="hold">
                            <p:stCondLst>
                              <p:cond delay="0"/>
                            </p:stCondLst>
                            <p:childTnLst>
                              <p:par>
                                <p:cTn id="102" presetClass="emph" nodeType="clickEffect" presetSubtype="0" presetID="6" grpId="26" accel="50000" decel="50000" fill="hold">
                                  <p:stCondLst>
                                    <p:cond delay="0"/>
                                  </p:stCondLst>
                                  <p:childTnLst>
                                    <p:animScale>
                                      <p:cBhvr>
                                        <p:cTn id="103" dur="400" fill="hold"/>
                                        <p:tgtEl>
                                          <p:spTgt spid="185"/>
                                        </p:tgtEl>
                                      </p:cBhvr>
                                      <p:by x="7485" y="7485"/>
                                    </p:animScale>
                                  </p:childTnLst>
                                </p:cTn>
                              </p:par>
                            </p:childTnLst>
                          </p:cTn>
                        </p:par>
                        <p:par>
                          <p:cTn id="104" fill="hold">
                            <p:stCondLst>
                              <p:cond delay="0"/>
                            </p:stCondLst>
                            <p:childTnLst>
                              <p:par>
                                <p:cTn id="105" presetClass="path" nodeType="withEffect" presetSubtype="0" presetID="-1" grpId="27" accel="50000" decel="50000" fill="hold">
                                  <p:stCondLst>
                                    <p:cond delay="0"/>
                                  </p:stCondLst>
                                  <p:childTnLst>
                                    <p:animMotion path="M -0.000936 -0.081682 L 0.000000 0.000000" origin="layout" pathEditMode="relative">
                                      <p:cBhvr>
                                        <p:cTn id="106" dur="400" fill="hold"/>
                                        <p:tgtEl>
                                          <p:spTgt spid="185"/>
                                        </p:tgtEl>
                                        <p:attrNameLst>
                                          <p:attrName>ppt_x</p:attrName>
                                          <p:attrName>ppt_y</p:attrName>
                                        </p:attrNameLst>
                                      </p:cBhvr>
                                    </p:animMotion>
                                  </p:childTnLst>
                                </p:cTn>
                              </p:par>
                            </p:childTnLst>
                          </p:cTn>
                        </p:par>
                        <p:par>
                          <p:cTn id="107" fill="hold">
                            <p:stCondLst>
                              <p:cond delay="400"/>
                            </p:stCondLst>
                            <p:childTnLst>
                              <p:par>
                                <p:cTn id="108" presetClass="exit" nodeType="afterEffect" presetSubtype="8" presetID="2" grpId="28" fill="hold">
                                  <p:stCondLst>
                                    <p:cond delay="0"/>
                                  </p:stCondLst>
                                  <p:iterate type="el" backwards="0">
                                    <p:tmAbs val="0"/>
                                  </p:iterate>
                                  <p:childTnLst>
                                    <p:anim calcmode="lin" valueType="num">
                                      <p:cBhvr>
                                        <p:cTn id="109" dur="400" fill="hold"/>
                                        <p:tgtEl>
                                          <p:spTgt spid="194"/>
                                        </p:tgtEl>
                                        <p:attrNameLst>
                                          <p:attrName>ppt_x</p:attrName>
                                        </p:attrNameLst>
                                      </p:cBhvr>
                                      <p:tavLst>
                                        <p:tav tm="0">
                                          <p:val>
                                            <p:strVal val="ppt_x"/>
                                          </p:val>
                                        </p:tav>
                                        <p:tav tm="100000">
                                          <p:val>
                                            <p:strVal val="0-ppt_w/2"/>
                                          </p:val>
                                        </p:tav>
                                      </p:tavLst>
                                    </p:anim>
                                    <p:anim calcmode="lin" valueType="num">
                                      <p:cBhvr>
                                        <p:cTn id="110" dur="400" fill="hold"/>
                                        <p:tgtEl>
                                          <p:spTgt spid="194"/>
                                        </p:tgtEl>
                                        <p:attrNameLst>
                                          <p:attrName>ppt_y</p:attrName>
                                        </p:attrNameLst>
                                      </p:cBhvr>
                                      <p:tavLst>
                                        <p:tav tm="0">
                                          <p:val>
                                            <p:strVal val="ppt_y"/>
                                          </p:val>
                                        </p:tav>
                                        <p:tav tm="100000">
                                          <p:val>
                                            <p:strVal val="ppt_y"/>
                                          </p:val>
                                        </p:tav>
                                      </p:tavLst>
                                    </p:anim>
                                    <p:set>
                                      <p:cBhvr>
                                        <p:cTn id="111" fill="hold">
                                          <p:stCondLst>
                                            <p:cond delay="399"/>
                                          </p:stCondLst>
                                        </p:cTn>
                                        <p:tgtEl>
                                          <p:spTgt spid="194"/>
                                        </p:tgtEl>
                                        <p:attrNameLst>
                                          <p:attrName>style.visibility</p:attrName>
                                        </p:attrNameLst>
                                      </p:cBhvr>
                                      <p:to>
                                        <p:strVal val="hidden"/>
                                      </p:to>
                                    </p:set>
                                  </p:childTnLst>
                                </p:cTn>
                              </p:par>
                            </p:childTnLst>
                          </p:cTn>
                        </p:par>
                        <p:par>
                          <p:cTn id="112" fill="hold">
                            <p:stCondLst>
                              <p:cond delay="800"/>
                            </p:stCondLst>
                            <p:childTnLst>
                              <p:par>
                                <p:cTn id="113" presetClass="exit" nodeType="afterEffect" presetID="9" grpId="29" fill="hold">
                                  <p:stCondLst>
                                    <p:cond delay="0"/>
                                  </p:stCondLst>
                                  <p:iterate type="el" backwards="0">
                                    <p:tmAbs val="0"/>
                                  </p:iterate>
                                  <p:childTnLst>
                                    <p:animEffect filter="dissolve" transition="out">
                                      <p:cBhvr>
                                        <p:cTn id="114" dur="400" fill="hold"/>
                                        <p:tgtEl>
                                          <p:spTgt spid="185"/>
                                        </p:tgtEl>
                                      </p:cBhvr>
                                    </p:animEffect>
                                    <p:set>
                                      <p:cBhvr>
                                        <p:cTn id="115" fill="hold">
                                          <p:stCondLst>
                                            <p:cond delay="399"/>
                                          </p:stCondLst>
                                        </p:cTn>
                                        <p:tgtEl>
                                          <p:spTgt spid="185"/>
                                        </p:tgtEl>
                                        <p:attrNameLst>
                                          <p:attrName>style.visibility</p:attrName>
                                        </p:attrNameLst>
                                      </p:cBhvr>
                                      <p:to>
                                        <p:strVal val="hidden"/>
                                      </p:to>
                                    </p:set>
                                  </p:childTnLst>
                                </p:cTn>
                              </p:par>
                            </p:childTnLst>
                          </p:cTn>
                        </p:par>
                        <p:par>
                          <p:cTn id="116" fill="hold">
                            <p:stCondLst>
                              <p:cond delay="0"/>
                            </p:stCondLst>
                            <p:childTnLst>
                              <p:par>
                                <p:cTn id="117" presetClass="emph" nodeType="withEffect" presetSubtype="0" presetID="6" grpId="30" accel="50000" decel="50000" fill="hold">
                                  <p:stCondLst>
                                    <p:cond delay="0"/>
                                  </p:stCondLst>
                                  <p:childTnLst>
                                    <p:animScale>
                                      <p:cBhvr>
                                        <p:cTn id="118" dur="400" fill="hold"/>
                                        <p:tgtEl>
                                          <p:spTgt spid="183"/>
                                        </p:tgtEl>
                                      </p:cBhvr>
                                      <p:by x="1000000" y="1000000"/>
                                    </p:animScale>
                                  </p:childTnLst>
                                </p:cTn>
                              </p:par>
                            </p:childTnLst>
                          </p:cTn>
                        </p:par>
                        <p:par>
                          <p:cTn id="119" fill="hold">
                            <p:stCondLst>
                              <p:cond delay="400"/>
                            </p:stCondLst>
                            <p:childTnLst>
                              <p:par>
                                <p:cTn id="120" presetClass="entr" nodeType="afterEffect" presetSubtype="8" presetID="2" grpId="31" fill="hold">
                                  <p:stCondLst>
                                    <p:cond delay="0"/>
                                  </p:stCondLst>
                                  <p:iterate type="el" backwards="0">
                                    <p:tmAbs val="0"/>
                                  </p:iterate>
                                  <p:childTnLst>
                                    <p:set>
                                      <p:cBhvr>
                                        <p:cTn id="121" fill="hold"/>
                                        <p:tgtEl>
                                          <p:spTgt spid="195"/>
                                        </p:tgtEl>
                                        <p:attrNameLst>
                                          <p:attrName>style.visibility</p:attrName>
                                        </p:attrNameLst>
                                      </p:cBhvr>
                                      <p:to>
                                        <p:strVal val="visible"/>
                                      </p:to>
                                    </p:set>
                                    <p:anim calcmode="lin" valueType="num">
                                      <p:cBhvr>
                                        <p:cTn id="122" dur="400" fill="hold"/>
                                        <p:tgtEl>
                                          <p:spTgt spid="195"/>
                                        </p:tgtEl>
                                        <p:attrNameLst>
                                          <p:attrName>ppt_x</p:attrName>
                                        </p:attrNameLst>
                                      </p:cBhvr>
                                      <p:tavLst>
                                        <p:tav tm="0">
                                          <p:val>
                                            <p:strVal val="0-#ppt_w/2"/>
                                          </p:val>
                                        </p:tav>
                                        <p:tav tm="100000">
                                          <p:val>
                                            <p:strVal val="#ppt_x"/>
                                          </p:val>
                                        </p:tav>
                                      </p:tavLst>
                                    </p:anim>
                                    <p:anim calcmode="lin" valueType="num">
                                      <p:cBhvr>
                                        <p:cTn id="123" dur="400" fill="hold"/>
                                        <p:tgtEl>
                                          <p:spTgt spid="195"/>
                                        </p:tgtEl>
                                        <p:attrNameLst>
                                          <p:attrName>ppt_y</p:attrName>
                                        </p:attrNameLst>
                                      </p:cBhvr>
                                      <p:tavLst>
                                        <p:tav tm="0">
                                          <p:val>
                                            <p:strVal val="#ppt_y"/>
                                          </p:val>
                                        </p:tav>
                                        <p:tav tm="100000">
                                          <p:val>
                                            <p:strVal val="#ppt_y"/>
                                          </p:val>
                                        </p:tav>
                                      </p:tavLst>
                                    </p:anim>
                                  </p:childTnLst>
                                </p:cTn>
                              </p:par>
                            </p:childTnLst>
                          </p:cTn>
                        </p:par>
                        <p:par>
                          <p:cTn id="124" fill="hold">
                            <p:stCondLst>
                              <p:cond delay="0"/>
                            </p:stCondLst>
                            <p:childTnLst>
                              <p:par>
                                <p:cTn id="125" presetClass="path" nodeType="withEffect" presetSubtype="0" presetID="-1" grpId="32" accel="50000" decel="50000" fill="hold">
                                  <p:stCondLst>
                                    <p:cond delay="0"/>
                                  </p:stCondLst>
                                  <p:childTnLst>
                                    <p:animMotion path="M 0.000000 0.000000 L -0.019424 -0.257811" origin="layout" pathEditMode="relative">
                                      <p:cBhvr>
                                        <p:cTn id="126" dur="400" fill="hold"/>
                                        <p:tgtEl>
                                          <p:spTgt spid="183"/>
                                        </p:tgtEl>
                                        <p:attrNameLst>
                                          <p:attrName>ppt_x</p:attrName>
                                          <p:attrName>ppt_y</p:attrName>
                                        </p:attrNameLst>
                                      </p:cBhvr>
                                    </p:animMotion>
                                  </p:childTnLst>
                                </p:cTn>
                              </p:par>
                            </p:childTnLst>
                          </p:cTn>
                        </p:par>
                      </p:childTnLst>
                    </p:cTn>
                  </p:par>
                  <p:par>
                    <p:cTn id="127" fill="hold">
                      <p:stCondLst>
                        <p:cond delay="indefinite"/>
                      </p:stCondLst>
                      <p:childTnLst>
                        <p:par>
                          <p:cTn id="128" fill="hold">
                            <p:stCondLst>
                              <p:cond delay="0"/>
                            </p:stCondLst>
                            <p:childTnLst>
                              <p:par>
                                <p:cTn id="129" presetClass="emph" nodeType="clickEffect" presetSubtype="0" presetID="6" grpId="33" accel="50000" decel="50000" fill="hold">
                                  <p:stCondLst>
                                    <p:cond delay="0"/>
                                  </p:stCondLst>
                                  <p:childTnLst>
                                    <p:animScale>
                                      <p:cBhvr>
                                        <p:cTn id="130" dur="400" fill="hold"/>
                                        <p:tgtEl>
                                          <p:spTgt spid="183"/>
                                        </p:tgtEl>
                                      </p:cBhvr>
                                      <p:by x="8497" y="8497"/>
                                    </p:animScale>
                                  </p:childTnLst>
                                </p:cTn>
                              </p:par>
                            </p:childTnLst>
                          </p:cTn>
                        </p:par>
                        <p:par>
                          <p:cTn id="131" fill="hold">
                            <p:stCondLst>
                              <p:cond delay="0"/>
                            </p:stCondLst>
                            <p:childTnLst>
                              <p:par>
                                <p:cTn id="132" presetClass="path" nodeType="withEffect" presetSubtype="0" presetID="-1" grpId="34" accel="50000" decel="50000" fill="hold">
                                  <p:stCondLst>
                                    <p:cond delay="0"/>
                                  </p:stCondLst>
                                  <p:childTnLst>
                                    <p:animMotion path="M -0.019424 -0.257811 L -0.000000 0.000000" origin="layout" pathEditMode="relative">
                                      <p:cBhvr>
                                        <p:cTn id="133" dur="400" fill="hold"/>
                                        <p:tgtEl>
                                          <p:spTgt spid="183"/>
                                        </p:tgtEl>
                                        <p:attrNameLst>
                                          <p:attrName>ppt_x</p:attrName>
                                          <p:attrName>ppt_y</p:attrName>
                                        </p:attrNameLst>
                                      </p:cBhvr>
                                    </p:animMotion>
                                  </p:childTnLst>
                                </p:cTn>
                              </p:par>
                            </p:childTnLst>
                          </p:cTn>
                        </p:par>
                        <p:par>
                          <p:cTn id="134" fill="hold">
                            <p:stCondLst>
                              <p:cond delay="400"/>
                            </p:stCondLst>
                            <p:childTnLst>
                              <p:par>
                                <p:cTn id="135" presetClass="exit" nodeType="afterEffect" presetSubtype="8" presetID="2" grpId="35" fill="hold">
                                  <p:stCondLst>
                                    <p:cond delay="0"/>
                                  </p:stCondLst>
                                  <p:iterate type="el" backwards="0">
                                    <p:tmAbs val="0"/>
                                  </p:iterate>
                                  <p:childTnLst>
                                    <p:anim calcmode="lin" valueType="num">
                                      <p:cBhvr>
                                        <p:cTn id="136" dur="400" fill="hold"/>
                                        <p:tgtEl>
                                          <p:spTgt spid="195"/>
                                        </p:tgtEl>
                                        <p:attrNameLst>
                                          <p:attrName>ppt_x</p:attrName>
                                        </p:attrNameLst>
                                      </p:cBhvr>
                                      <p:tavLst>
                                        <p:tav tm="0">
                                          <p:val>
                                            <p:strVal val="ppt_x"/>
                                          </p:val>
                                        </p:tav>
                                        <p:tav tm="100000">
                                          <p:val>
                                            <p:strVal val="0-ppt_w/2"/>
                                          </p:val>
                                        </p:tav>
                                      </p:tavLst>
                                    </p:anim>
                                    <p:anim calcmode="lin" valueType="num">
                                      <p:cBhvr>
                                        <p:cTn id="137" dur="400" fill="hold"/>
                                        <p:tgtEl>
                                          <p:spTgt spid="195"/>
                                        </p:tgtEl>
                                        <p:attrNameLst>
                                          <p:attrName>ppt_y</p:attrName>
                                        </p:attrNameLst>
                                      </p:cBhvr>
                                      <p:tavLst>
                                        <p:tav tm="0">
                                          <p:val>
                                            <p:strVal val="ppt_y"/>
                                          </p:val>
                                        </p:tav>
                                        <p:tav tm="100000">
                                          <p:val>
                                            <p:strVal val="ppt_y"/>
                                          </p:val>
                                        </p:tav>
                                      </p:tavLst>
                                    </p:anim>
                                    <p:set>
                                      <p:cBhvr>
                                        <p:cTn id="138" fill="hold">
                                          <p:stCondLst>
                                            <p:cond delay="399"/>
                                          </p:stCondLst>
                                        </p:cTn>
                                        <p:tgtEl>
                                          <p:spTgt spid="195"/>
                                        </p:tgtEl>
                                        <p:attrNameLst>
                                          <p:attrName>style.visibility</p:attrName>
                                        </p:attrNameLst>
                                      </p:cBhvr>
                                      <p:to>
                                        <p:strVal val="hidden"/>
                                      </p:to>
                                    </p:set>
                                  </p:childTnLst>
                                </p:cTn>
                              </p:par>
                            </p:childTnLst>
                          </p:cTn>
                        </p:par>
                        <p:par>
                          <p:cTn id="139" fill="hold">
                            <p:stCondLst>
                              <p:cond delay="800"/>
                            </p:stCondLst>
                            <p:childTnLst>
                              <p:par>
                                <p:cTn id="140" presetClass="exit" nodeType="afterEffect" presetID="9" grpId="36" fill="hold">
                                  <p:stCondLst>
                                    <p:cond delay="0"/>
                                  </p:stCondLst>
                                  <p:iterate type="el" backwards="0">
                                    <p:tmAbs val="0"/>
                                  </p:iterate>
                                  <p:childTnLst>
                                    <p:animEffect filter="dissolve" transition="out">
                                      <p:cBhvr>
                                        <p:cTn id="141" dur="400" fill="hold"/>
                                        <p:tgtEl>
                                          <p:spTgt spid="183"/>
                                        </p:tgtEl>
                                      </p:cBhvr>
                                    </p:animEffect>
                                    <p:set>
                                      <p:cBhvr>
                                        <p:cTn id="142" fill="hold">
                                          <p:stCondLst>
                                            <p:cond delay="399"/>
                                          </p:stCondLst>
                                        </p:cTn>
                                        <p:tgtEl>
                                          <p:spTgt spid="183"/>
                                        </p:tgtEl>
                                        <p:attrNameLst>
                                          <p:attrName>style.visibility</p:attrName>
                                        </p:attrNameLst>
                                      </p:cBhvr>
                                      <p:to>
                                        <p:strVal val="hidden"/>
                                      </p:to>
                                    </p:set>
                                  </p:childTnLst>
                                </p:cTn>
                              </p:par>
                            </p:childTnLst>
                          </p:cTn>
                        </p:par>
                        <p:par>
                          <p:cTn id="143" fill="hold">
                            <p:stCondLst>
                              <p:cond delay="1200"/>
                            </p:stCondLst>
                            <p:childTnLst>
                              <p:par>
                                <p:cTn id="144" presetClass="exit" nodeType="afterEffect" presetID="9" grpId="37" fill="hold">
                                  <p:stCondLst>
                                    <p:cond delay="0"/>
                                  </p:stCondLst>
                                  <p:iterate type="el" backwards="0">
                                    <p:tmAbs val="0"/>
                                  </p:iterate>
                                  <p:childTnLst>
                                    <p:animEffect filter="dissolve" transition="out">
                                      <p:cBhvr>
                                        <p:cTn id="145" dur="400" fill="hold"/>
                                        <p:tgtEl>
                                          <p:spTgt spid="189"/>
                                        </p:tgtEl>
                                      </p:cBhvr>
                                    </p:animEffect>
                                    <p:set>
                                      <p:cBhvr>
                                        <p:cTn id="146" fill="hold">
                                          <p:stCondLst>
                                            <p:cond delay="399"/>
                                          </p:stCondLst>
                                        </p:cTn>
                                        <p:tgtEl>
                                          <p:spTgt spid="189"/>
                                        </p:tgtEl>
                                        <p:attrNameLst>
                                          <p:attrName>style.visibility</p:attrName>
                                        </p:attrNameLst>
                                      </p:cBhvr>
                                      <p:to>
                                        <p:strVal val="hidden"/>
                                      </p:to>
                                    </p:set>
                                  </p:childTnLst>
                                </p:cTn>
                              </p:par>
                            </p:childTnLst>
                          </p:cTn>
                        </p:par>
                        <p:par>
                          <p:cTn id="147" fill="hold">
                            <p:stCondLst>
                              <p:cond delay="0"/>
                            </p:stCondLst>
                            <p:childTnLst>
                              <p:par>
                                <p:cTn id="148" presetClass="emph" nodeType="withEffect" presetSubtype="0" presetID="6" grpId="38" accel="50000" decel="50000" fill="hold">
                                  <p:stCondLst>
                                    <p:cond delay="0"/>
                                  </p:stCondLst>
                                  <p:childTnLst>
                                    <p:animScale>
                                      <p:cBhvr>
                                        <p:cTn id="149" dur="400" fill="hold"/>
                                        <p:tgtEl>
                                          <p:spTgt spid="182"/>
                                        </p:tgtEl>
                                      </p:cBhvr>
                                      <p:by x="1000000" y="1000000"/>
                                    </p:animScale>
                                  </p:childTnLst>
                                </p:cTn>
                              </p:par>
                            </p:childTnLst>
                          </p:cTn>
                        </p:par>
                        <p:par>
                          <p:cTn id="150" fill="hold">
                            <p:stCondLst>
                              <p:cond delay="400"/>
                            </p:stCondLst>
                            <p:childTnLst>
                              <p:par>
                                <p:cTn id="151" presetClass="entr" nodeType="afterEffect" presetSubtype="8" presetID="2" grpId="39" fill="hold">
                                  <p:stCondLst>
                                    <p:cond delay="0"/>
                                  </p:stCondLst>
                                  <p:iterate type="el" backwards="0">
                                    <p:tmAbs val="0"/>
                                  </p:iterate>
                                  <p:childTnLst>
                                    <p:set>
                                      <p:cBhvr>
                                        <p:cTn id="152" fill="hold"/>
                                        <p:tgtEl>
                                          <p:spTgt spid="196"/>
                                        </p:tgtEl>
                                        <p:attrNameLst>
                                          <p:attrName>style.visibility</p:attrName>
                                        </p:attrNameLst>
                                      </p:cBhvr>
                                      <p:to>
                                        <p:strVal val="visible"/>
                                      </p:to>
                                    </p:set>
                                    <p:anim calcmode="lin" valueType="num">
                                      <p:cBhvr>
                                        <p:cTn id="153" dur="400" fill="hold"/>
                                        <p:tgtEl>
                                          <p:spTgt spid="196"/>
                                        </p:tgtEl>
                                        <p:attrNameLst>
                                          <p:attrName>ppt_x</p:attrName>
                                        </p:attrNameLst>
                                      </p:cBhvr>
                                      <p:tavLst>
                                        <p:tav tm="0">
                                          <p:val>
                                            <p:strVal val="0-#ppt_w/2"/>
                                          </p:val>
                                        </p:tav>
                                        <p:tav tm="100000">
                                          <p:val>
                                            <p:strVal val="#ppt_x"/>
                                          </p:val>
                                        </p:tav>
                                      </p:tavLst>
                                    </p:anim>
                                    <p:anim calcmode="lin" valueType="num">
                                      <p:cBhvr>
                                        <p:cTn id="154" dur="400" fill="hold"/>
                                        <p:tgtEl>
                                          <p:spTgt spid="196"/>
                                        </p:tgtEl>
                                        <p:attrNameLst>
                                          <p:attrName>ppt_y</p:attrName>
                                        </p:attrNameLst>
                                      </p:cBhvr>
                                      <p:tavLst>
                                        <p:tav tm="0">
                                          <p:val>
                                            <p:strVal val="#ppt_y"/>
                                          </p:val>
                                        </p:tav>
                                        <p:tav tm="100000">
                                          <p:val>
                                            <p:strVal val="#ppt_y"/>
                                          </p:val>
                                        </p:tav>
                                      </p:tavLst>
                                    </p:anim>
                                  </p:childTnLst>
                                </p:cTn>
                              </p:par>
                            </p:childTnLst>
                          </p:cTn>
                        </p:par>
                        <p:par>
                          <p:cTn id="155" fill="hold">
                            <p:stCondLst>
                              <p:cond delay="0"/>
                            </p:stCondLst>
                            <p:childTnLst>
                              <p:par>
                                <p:cTn id="156" presetClass="path" nodeType="withEffect" presetSubtype="0" presetID="-1" grpId="40" accel="50000" decel="50000" fill="hold">
                                  <p:stCondLst>
                                    <p:cond delay="0"/>
                                  </p:stCondLst>
                                  <p:childTnLst>
                                    <p:animMotion path="M 0.000000 0.000000 L -0.025876 -0.198413" origin="layout" pathEditMode="relative">
                                      <p:cBhvr>
                                        <p:cTn id="157" dur="400" fill="hold"/>
                                        <p:tgtEl>
                                          <p:spTgt spid="182"/>
                                        </p:tgtEl>
                                        <p:attrNameLst>
                                          <p:attrName>ppt_x</p:attrName>
                                          <p:attrName>ppt_y</p:attrName>
                                        </p:attrNameLst>
                                      </p:cBhvr>
                                    </p:animMotion>
                                  </p:childTnLst>
                                </p:cTn>
                              </p:par>
                            </p:childTnLst>
                          </p:cTn>
                        </p:par>
                      </p:childTnLst>
                    </p:cTn>
                  </p:par>
                  <p:par>
                    <p:cTn id="158" fill="hold">
                      <p:stCondLst>
                        <p:cond delay="indefinite"/>
                      </p:stCondLst>
                      <p:childTnLst>
                        <p:par>
                          <p:cTn id="159" fill="hold">
                            <p:stCondLst>
                              <p:cond delay="0"/>
                            </p:stCondLst>
                            <p:childTnLst>
                              <p:par>
                                <p:cTn id="160" presetClass="emph" nodeType="clickEffect" presetSubtype="0" presetID="6" grpId="41" accel="50000" decel="50000" fill="hold">
                                  <p:stCondLst>
                                    <p:cond delay="0"/>
                                  </p:stCondLst>
                                  <p:childTnLst>
                                    <p:animScale>
                                      <p:cBhvr>
                                        <p:cTn id="161" dur="400" fill="hold"/>
                                        <p:tgtEl>
                                          <p:spTgt spid="182"/>
                                        </p:tgtEl>
                                      </p:cBhvr>
                                      <p:by x="10000" y="10000"/>
                                    </p:animScale>
                                  </p:childTnLst>
                                </p:cTn>
                              </p:par>
                            </p:childTnLst>
                          </p:cTn>
                        </p:par>
                        <p:par>
                          <p:cTn id="162" fill="hold">
                            <p:stCondLst>
                              <p:cond delay="0"/>
                            </p:stCondLst>
                            <p:childTnLst>
                              <p:par>
                                <p:cTn id="163" presetClass="path" nodeType="withEffect" presetSubtype="0" presetID="-1" grpId="42" accel="50000" decel="50000" fill="hold">
                                  <p:stCondLst>
                                    <p:cond delay="0"/>
                                  </p:stCondLst>
                                  <p:childTnLst>
                                    <p:animMotion path="M -0.025876 -0.198413 L 0.000000 -0.000559" origin="layout" pathEditMode="relative">
                                      <p:cBhvr>
                                        <p:cTn id="164" dur="400" fill="hold"/>
                                        <p:tgtEl>
                                          <p:spTgt spid="182"/>
                                        </p:tgtEl>
                                        <p:attrNameLst>
                                          <p:attrName>ppt_x</p:attrName>
                                          <p:attrName>ppt_y</p:attrName>
                                        </p:attrNameLst>
                                      </p:cBhvr>
                                    </p:animMotion>
                                  </p:childTnLst>
                                </p:cTn>
                              </p:par>
                            </p:childTnLst>
                          </p:cTn>
                        </p:par>
                        <p:par>
                          <p:cTn id="165" fill="hold">
                            <p:stCondLst>
                              <p:cond delay="400"/>
                            </p:stCondLst>
                            <p:childTnLst>
                              <p:par>
                                <p:cTn id="166" presetClass="exit" nodeType="afterEffect" presetSubtype="8" presetID="2" grpId="43" fill="hold">
                                  <p:stCondLst>
                                    <p:cond delay="0"/>
                                  </p:stCondLst>
                                  <p:iterate type="el" backwards="0">
                                    <p:tmAbs val="0"/>
                                  </p:iterate>
                                  <p:childTnLst>
                                    <p:anim calcmode="lin" valueType="num">
                                      <p:cBhvr>
                                        <p:cTn id="167" dur="400" fill="hold"/>
                                        <p:tgtEl>
                                          <p:spTgt spid="196"/>
                                        </p:tgtEl>
                                        <p:attrNameLst>
                                          <p:attrName>ppt_x</p:attrName>
                                        </p:attrNameLst>
                                      </p:cBhvr>
                                      <p:tavLst>
                                        <p:tav tm="0">
                                          <p:val>
                                            <p:strVal val="ppt_x"/>
                                          </p:val>
                                        </p:tav>
                                        <p:tav tm="100000">
                                          <p:val>
                                            <p:strVal val="0-ppt_w/2"/>
                                          </p:val>
                                        </p:tav>
                                      </p:tavLst>
                                    </p:anim>
                                    <p:anim calcmode="lin" valueType="num">
                                      <p:cBhvr>
                                        <p:cTn id="168" dur="400" fill="hold"/>
                                        <p:tgtEl>
                                          <p:spTgt spid="196"/>
                                        </p:tgtEl>
                                        <p:attrNameLst>
                                          <p:attrName>ppt_y</p:attrName>
                                        </p:attrNameLst>
                                      </p:cBhvr>
                                      <p:tavLst>
                                        <p:tav tm="0">
                                          <p:val>
                                            <p:strVal val="ppt_y"/>
                                          </p:val>
                                        </p:tav>
                                        <p:tav tm="100000">
                                          <p:val>
                                            <p:strVal val="ppt_y"/>
                                          </p:val>
                                        </p:tav>
                                      </p:tavLst>
                                    </p:anim>
                                    <p:set>
                                      <p:cBhvr>
                                        <p:cTn id="169" fill="hold">
                                          <p:stCondLst>
                                            <p:cond delay="399"/>
                                          </p:stCondLst>
                                        </p:cTn>
                                        <p:tgtEl>
                                          <p:spTgt spid="196"/>
                                        </p:tgtEl>
                                        <p:attrNameLst>
                                          <p:attrName>style.visibility</p:attrName>
                                        </p:attrNameLst>
                                      </p:cBhvr>
                                      <p:to>
                                        <p:strVal val="hidden"/>
                                      </p:to>
                                    </p:set>
                                  </p:childTnLst>
                                </p:cTn>
                              </p:par>
                            </p:childTnLst>
                          </p:cTn>
                        </p:par>
                        <p:par>
                          <p:cTn id="170" fill="hold">
                            <p:stCondLst>
                              <p:cond delay="800"/>
                            </p:stCondLst>
                            <p:childTnLst>
                              <p:par>
                                <p:cTn id="171" presetClass="exit" nodeType="afterEffect" presetID="9" grpId="44" fill="hold">
                                  <p:stCondLst>
                                    <p:cond delay="0"/>
                                  </p:stCondLst>
                                  <p:iterate type="el" backwards="0">
                                    <p:tmAbs val="0"/>
                                  </p:iterate>
                                  <p:childTnLst>
                                    <p:animEffect filter="dissolve" transition="out">
                                      <p:cBhvr>
                                        <p:cTn id="172" dur="400" fill="hold"/>
                                        <p:tgtEl>
                                          <p:spTgt spid="182"/>
                                        </p:tgtEl>
                                      </p:cBhvr>
                                    </p:animEffect>
                                    <p:set>
                                      <p:cBhvr>
                                        <p:cTn id="173" fill="hold">
                                          <p:stCondLst>
                                            <p:cond delay="399"/>
                                          </p:stCondLst>
                                        </p:cTn>
                                        <p:tgtEl>
                                          <p:spTgt spid="182"/>
                                        </p:tgtEl>
                                        <p:attrNameLst>
                                          <p:attrName>style.visibility</p:attrName>
                                        </p:attrNameLst>
                                      </p:cBhvr>
                                      <p:to>
                                        <p:strVal val="hidden"/>
                                      </p:to>
                                    </p:set>
                                  </p:childTnLst>
                                </p:cTn>
                              </p:par>
                            </p:childTnLst>
                          </p:cTn>
                        </p:par>
                        <p:par>
                          <p:cTn id="174" fill="hold">
                            <p:stCondLst>
                              <p:cond delay="0"/>
                            </p:stCondLst>
                            <p:childTnLst>
                              <p:par>
                                <p:cTn id="175" presetClass="emph" nodeType="withEffect" presetSubtype="0" presetID="6" grpId="45" accel="50000" decel="50000" fill="hold">
                                  <p:stCondLst>
                                    <p:cond delay="0"/>
                                  </p:stCondLst>
                                  <p:childTnLst>
                                    <p:animScale>
                                      <p:cBhvr>
                                        <p:cTn id="176" dur="400" fill="hold"/>
                                        <p:tgtEl>
                                          <p:spTgt spid="177"/>
                                        </p:tgtEl>
                                      </p:cBhvr>
                                      <p:by x="996027" y="996027"/>
                                    </p:animScale>
                                  </p:childTnLst>
                                </p:cTn>
                              </p:par>
                            </p:childTnLst>
                          </p:cTn>
                        </p:par>
                        <p:par>
                          <p:cTn id="177" fill="hold">
                            <p:stCondLst>
                              <p:cond delay="400"/>
                            </p:stCondLst>
                            <p:childTnLst>
                              <p:par>
                                <p:cTn id="178" presetClass="entr" nodeType="afterEffect" presetSubtype="8" presetID="2" grpId="46" fill="hold">
                                  <p:stCondLst>
                                    <p:cond delay="0"/>
                                  </p:stCondLst>
                                  <p:iterate type="el" backwards="0">
                                    <p:tmAbs val="0"/>
                                  </p:iterate>
                                  <p:childTnLst>
                                    <p:set>
                                      <p:cBhvr>
                                        <p:cTn id="179" fill="hold"/>
                                        <p:tgtEl>
                                          <p:spTgt spid="197"/>
                                        </p:tgtEl>
                                        <p:attrNameLst>
                                          <p:attrName>style.visibility</p:attrName>
                                        </p:attrNameLst>
                                      </p:cBhvr>
                                      <p:to>
                                        <p:strVal val="visible"/>
                                      </p:to>
                                    </p:set>
                                    <p:anim calcmode="lin" valueType="num">
                                      <p:cBhvr>
                                        <p:cTn id="180" dur="400" fill="hold"/>
                                        <p:tgtEl>
                                          <p:spTgt spid="197"/>
                                        </p:tgtEl>
                                        <p:attrNameLst>
                                          <p:attrName>ppt_x</p:attrName>
                                        </p:attrNameLst>
                                      </p:cBhvr>
                                      <p:tavLst>
                                        <p:tav tm="0">
                                          <p:val>
                                            <p:strVal val="0-#ppt_w/2"/>
                                          </p:val>
                                        </p:tav>
                                        <p:tav tm="100000">
                                          <p:val>
                                            <p:strVal val="#ppt_x"/>
                                          </p:val>
                                        </p:tav>
                                      </p:tavLst>
                                    </p:anim>
                                    <p:anim calcmode="lin" valueType="num">
                                      <p:cBhvr>
                                        <p:cTn id="181" dur="400" fill="hold"/>
                                        <p:tgtEl>
                                          <p:spTgt spid="197"/>
                                        </p:tgtEl>
                                        <p:attrNameLst>
                                          <p:attrName>ppt_y</p:attrName>
                                        </p:attrNameLst>
                                      </p:cBhvr>
                                      <p:tavLst>
                                        <p:tav tm="0">
                                          <p:val>
                                            <p:strVal val="#ppt_y"/>
                                          </p:val>
                                        </p:tav>
                                        <p:tav tm="100000">
                                          <p:val>
                                            <p:strVal val="#ppt_y"/>
                                          </p:val>
                                        </p:tav>
                                      </p:tavLst>
                                    </p:anim>
                                  </p:childTnLst>
                                </p:cTn>
                              </p:par>
                            </p:childTnLst>
                          </p:cTn>
                        </p:par>
                        <p:par>
                          <p:cTn id="182" fill="hold">
                            <p:stCondLst>
                              <p:cond delay="0"/>
                            </p:stCondLst>
                            <p:childTnLst>
                              <p:par>
                                <p:cTn id="183" presetClass="path" nodeType="withEffect" presetSubtype="0" presetID="-1" grpId="47" accel="50000" decel="50000" fill="hold">
                                  <p:stCondLst>
                                    <p:cond delay="0"/>
                                  </p:stCondLst>
                                  <p:childTnLst>
                                    <p:animMotion path="M 0.000000 0.000000 L -0.002834 -0.149890" origin="layout" pathEditMode="relative">
                                      <p:cBhvr>
                                        <p:cTn id="184" dur="400" fill="hold"/>
                                        <p:tgtEl>
                                          <p:spTgt spid="177"/>
                                        </p:tgtEl>
                                        <p:attrNameLst>
                                          <p:attrName>ppt_x</p:attrName>
                                          <p:attrName>ppt_y</p:attrName>
                                        </p:attrNameLst>
                                      </p:cBhvr>
                                    </p:animMotion>
                                  </p:childTnLst>
                                </p:cTn>
                              </p:par>
                            </p:childTnLst>
                          </p:cTn>
                        </p:par>
                      </p:childTnLst>
                    </p:cTn>
                  </p:par>
                  <p:par>
                    <p:cTn id="185" fill="hold">
                      <p:stCondLst>
                        <p:cond delay="indefinite"/>
                      </p:stCondLst>
                      <p:childTnLst>
                        <p:par>
                          <p:cTn id="186" fill="hold">
                            <p:stCondLst>
                              <p:cond delay="0"/>
                            </p:stCondLst>
                            <p:childTnLst>
                              <p:par>
                                <p:cTn id="187" presetClass="emph" nodeType="clickEffect" presetSubtype="0" presetID="6" grpId="48" accel="50000" decel="50000" fill="hold">
                                  <p:stCondLst>
                                    <p:cond delay="0"/>
                                  </p:stCondLst>
                                  <p:childTnLst>
                                    <p:animScale>
                                      <p:cBhvr>
                                        <p:cTn id="188" dur="400" fill="hold"/>
                                        <p:tgtEl>
                                          <p:spTgt spid="177"/>
                                        </p:tgtEl>
                                      </p:cBhvr>
                                      <p:by x="7592" y="7592"/>
                                    </p:animScale>
                                  </p:childTnLst>
                                </p:cTn>
                              </p:par>
                            </p:childTnLst>
                          </p:cTn>
                        </p:par>
                        <p:par>
                          <p:cTn id="189" fill="hold">
                            <p:stCondLst>
                              <p:cond delay="0"/>
                            </p:stCondLst>
                            <p:childTnLst>
                              <p:par>
                                <p:cTn id="190" presetClass="path" nodeType="withEffect" presetSubtype="0" presetID="-1" grpId="49" accel="50000" decel="50000" fill="hold">
                                  <p:stCondLst>
                                    <p:cond delay="0"/>
                                  </p:stCondLst>
                                  <p:childTnLst>
                                    <p:animMotion path="M -0.002834 -0.149890 L 0.000000 0.000000" origin="layout" pathEditMode="relative">
                                      <p:cBhvr>
                                        <p:cTn id="191" dur="400" fill="hold"/>
                                        <p:tgtEl>
                                          <p:spTgt spid="177"/>
                                        </p:tgtEl>
                                        <p:attrNameLst>
                                          <p:attrName>ppt_x</p:attrName>
                                          <p:attrName>ppt_y</p:attrName>
                                        </p:attrNameLst>
                                      </p:cBhvr>
                                    </p:animMotion>
                                  </p:childTnLst>
                                </p:cTn>
                              </p:par>
                            </p:childTnLst>
                          </p:cTn>
                        </p:par>
                        <p:par>
                          <p:cTn id="192" fill="hold">
                            <p:stCondLst>
                              <p:cond delay="400"/>
                            </p:stCondLst>
                            <p:childTnLst>
                              <p:par>
                                <p:cTn id="193" presetClass="exit" nodeType="afterEffect" presetSubtype="8" presetID="2" grpId="50" fill="hold">
                                  <p:stCondLst>
                                    <p:cond delay="0"/>
                                  </p:stCondLst>
                                  <p:iterate type="el" backwards="0">
                                    <p:tmAbs val="0"/>
                                  </p:iterate>
                                  <p:childTnLst>
                                    <p:anim calcmode="lin" valueType="num">
                                      <p:cBhvr>
                                        <p:cTn id="194" dur="400" fill="hold"/>
                                        <p:tgtEl>
                                          <p:spTgt spid="197"/>
                                        </p:tgtEl>
                                        <p:attrNameLst>
                                          <p:attrName>ppt_x</p:attrName>
                                        </p:attrNameLst>
                                      </p:cBhvr>
                                      <p:tavLst>
                                        <p:tav tm="0">
                                          <p:val>
                                            <p:strVal val="ppt_x"/>
                                          </p:val>
                                        </p:tav>
                                        <p:tav tm="100000">
                                          <p:val>
                                            <p:strVal val="0-ppt_w/2"/>
                                          </p:val>
                                        </p:tav>
                                      </p:tavLst>
                                    </p:anim>
                                    <p:anim calcmode="lin" valueType="num">
                                      <p:cBhvr>
                                        <p:cTn id="195" dur="400" fill="hold"/>
                                        <p:tgtEl>
                                          <p:spTgt spid="197"/>
                                        </p:tgtEl>
                                        <p:attrNameLst>
                                          <p:attrName>ppt_y</p:attrName>
                                        </p:attrNameLst>
                                      </p:cBhvr>
                                      <p:tavLst>
                                        <p:tav tm="0">
                                          <p:val>
                                            <p:strVal val="ppt_y"/>
                                          </p:val>
                                        </p:tav>
                                        <p:tav tm="100000">
                                          <p:val>
                                            <p:strVal val="ppt_y"/>
                                          </p:val>
                                        </p:tav>
                                      </p:tavLst>
                                    </p:anim>
                                    <p:set>
                                      <p:cBhvr>
                                        <p:cTn id="196" fill="hold">
                                          <p:stCondLst>
                                            <p:cond delay="399"/>
                                          </p:stCondLst>
                                        </p:cTn>
                                        <p:tgtEl>
                                          <p:spTgt spid="197"/>
                                        </p:tgtEl>
                                        <p:attrNameLst>
                                          <p:attrName>style.visibility</p:attrName>
                                        </p:attrNameLst>
                                      </p:cBhvr>
                                      <p:to>
                                        <p:strVal val="hidden"/>
                                      </p:to>
                                    </p:set>
                                  </p:childTnLst>
                                </p:cTn>
                              </p:par>
                            </p:childTnLst>
                          </p:cTn>
                        </p:par>
                        <p:par>
                          <p:cTn id="197" fill="hold">
                            <p:stCondLst>
                              <p:cond delay="800"/>
                            </p:stCondLst>
                            <p:childTnLst>
                              <p:par>
                                <p:cTn id="198" presetClass="exit" nodeType="afterEffect" presetID="9" grpId="51" fill="hold">
                                  <p:stCondLst>
                                    <p:cond delay="0"/>
                                  </p:stCondLst>
                                  <p:iterate type="el" backwards="0">
                                    <p:tmAbs val="0"/>
                                  </p:iterate>
                                  <p:childTnLst>
                                    <p:animEffect filter="dissolve" transition="out">
                                      <p:cBhvr>
                                        <p:cTn id="199" dur="400" fill="hold"/>
                                        <p:tgtEl>
                                          <p:spTgt spid="177"/>
                                        </p:tgtEl>
                                      </p:cBhvr>
                                    </p:animEffect>
                                    <p:set>
                                      <p:cBhvr>
                                        <p:cTn id="200" fill="hold">
                                          <p:stCondLst>
                                            <p:cond delay="399"/>
                                          </p:stCondLst>
                                        </p:cTn>
                                        <p:tgtEl>
                                          <p:spTgt spid="177"/>
                                        </p:tgtEl>
                                        <p:attrNameLst>
                                          <p:attrName>style.visibility</p:attrName>
                                        </p:attrNameLst>
                                      </p:cBhvr>
                                      <p:to>
                                        <p:strVal val="hidden"/>
                                      </p:to>
                                    </p:set>
                                  </p:childTnLst>
                                </p:cTn>
                              </p:par>
                            </p:childTnLst>
                          </p:cTn>
                        </p:par>
                        <p:par>
                          <p:cTn id="201" fill="hold">
                            <p:stCondLst>
                              <p:cond delay="0"/>
                            </p:stCondLst>
                            <p:childTnLst>
                              <p:par>
                                <p:cTn id="202" presetClass="emph" nodeType="withEffect" presetSubtype="0" presetID="6" grpId="52" accel="50000" decel="50000" fill="hold">
                                  <p:stCondLst>
                                    <p:cond delay="0"/>
                                  </p:stCondLst>
                                  <p:childTnLst>
                                    <p:animScale>
                                      <p:cBhvr>
                                        <p:cTn id="203" dur="400" fill="hold"/>
                                        <p:tgtEl>
                                          <p:spTgt spid="190"/>
                                        </p:tgtEl>
                                      </p:cBhvr>
                                      <p:by x="283756" y="283756"/>
                                    </p:animScale>
                                  </p:childTnLst>
                                </p:cTn>
                              </p:par>
                            </p:childTnLst>
                          </p:cTn>
                        </p:par>
                        <p:par>
                          <p:cTn id="204" fill="hold">
                            <p:stCondLst>
                              <p:cond delay="400"/>
                            </p:stCondLst>
                            <p:childTnLst>
                              <p:par>
                                <p:cTn id="205" presetClass="entr" nodeType="afterEffect" presetSubtype="8" presetID="2" grpId="53" fill="hold">
                                  <p:stCondLst>
                                    <p:cond delay="0"/>
                                  </p:stCondLst>
                                  <p:iterate type="el" backwards="0">
                                    <p:tmAbs val="0"/>
                                  </p:iterate>
                                  <p:childTnLst>
                                    <p:set>
                                      <p:cBhvr>
                                        <p:cTn id="206" fill="hold"/>
                                        <p:tgtEl>
                                          <p:spTgt spid="198"/>
                                        </p:tgtEl>
                                        <p:attrNameLst>
                                          <p:attrName>style.visibility</p:attrName>
                                        </p:attrNameLst>
                                      </p:cBhvr>
                                      <p:to>
                                        <p:strVal val="visible"/>
                                      </p:to>
                                    </p:set>
                                    <p:anim calcmode="lin" valueType="num">
                                      <p:cBhvr>
                                        <p:cTn id="207" dur="400" fill="hold"/>
                                        <p:tgtEl>
                                          <p:spTgt spid="198"/>
                                        </p:tgtEl>
                                        <p:attrNameLst>
                                          <p:attrName>ppt_x</p:attrName>
                                        </p:attrNameLst>
                                      </p:cBhvr>
                                      <p:tavLst>
                                        <p:tav tm="0">
                                          <p:val>
                                            <p:strVal val="0-#ppt_w/2"/>
                                          </p:val>
                                        </p:tav>
                                        <p:tav tm="100000">
                                          <p:val>
                                            <p:strVal val="#ppt_x"/>
                                          </p:val>
                                        </p:tav>
                                      </p:tavLst>
                                    </p:anim>
                                    <p:anim calcmode="lin" valueType="num">
                                      <p:cBhvr>
                                        <p:cTn id="208" dur="400" fill="hold"/>
                                        <p:tgtEl>
                                          <p:spTgt spid="198"/>
                                        </p:tgtEl>
                                        <p:attrNameLst>
                                          <p:attrName>ppt_y</p:attrName>
                                        </p:attrNameLst>
                                      </p:cBhvr>
                                      <p:tavLst>
                                        <p:tav tm="0">
                                          <p:val>
                                            <p:strVal val="#ppt_y"/>
                                          </p:val>
                                        </p:tav>
                                        <p:tav tm="100000">
                                          <p:val>
                                            <p:strVal val="#ppt_y"/>
                                          </p:val>
                                        </p:tav>
                                      </p:tavLst>
                                    </p:anim>
                                  </p:childTnLst>
                                </p:cTn>
                              </p:par>
                            </p:childTnLst>
                          </p:cTn>
                        </p:par>
                        <p:par>
                          <p:cTn id="209" fill="hold">
                            <p:stCondLst>
                              <p:cond delay="0"/>
                            </p:stCondLst>
                            <p:childTnLst>
                              <p:par>
                                <p:cTn id="210" presetClass="path" nodeType="withEffect" presetSubtype="0" presetID="-1" grpId="54" accel="50000" decel="50000" fill="hold">
                                  <p:stCondLst>
                                    <p:cond delay="0"/>
                                  </p:stCondLst>
                                  <p:childTnLst>
                                    <p:animMotion path="M 0.000000 0.000000 L 0.024884 0.235409" origin="layout" pathEditMode="relative">
                                      <p:cBhvr>
                                        <p:cTn id="211" dur="400" fill="hold"/>
                                        <p:tgtEl>
                                          <p:spTgt spid="190"/>
                                        </p:tgtEl>
                                        <p:attrNameLst>
                                          <p:attrName>ppt_x</p:attrName>
                                          <p:attrName>ppt_y</p:attrName>
                                        </p:attrNameLst>
                                      </p:cBhvr>
                                    </p:animMotion>
                                  </p:childTnLst>
                                </p:cTn>
                              </p:par>
                            </p:childTnLst>
                          </p:cTn>
                        </p:par>
                      </p:childTnLst>
                    </p:cTn>
                  </p:par>
                  <p:par>
                    <p:cTn id="212" fill="hold">
                      <p:stCondLst>
                        <p:cond delay="indefinite"/>
                      </p:stCondLst>
                      <p:childTnLst>
                        <p:par>
                          <p:cTn id="213" fill="hold">
                            <p:stCondLst>
                              <p:cond delay="0"/>
                            </p:stCondLst>
                            <p:childTnLst>
                              <p:par>
                                <p:cTn id="214" presetClass="emph" nodeType="clickEffect" presetSubtype="0" presetID="6" grpId="55" accel="50000" decel="50000" fill="hold">
                                  <p:stCondLst>
                                    <p:cond delay="0"/>
                                  </p:stCondLst>
                                  <p:childTnLst>
                                    <p:animScale>
                                      <p:cBhvr>
                                        <p:cTn id="215" dur="400" fill="hold"/>
                                        <p:tgtEl>
                                          <p:spTgt spid="190"/>
                                        </p:tgtEl>
                                      </p:cBhvr>
                                      <p:by x="35241" y="35241"/>
                                    </p:animScale>
                                  </p:childTnLst>
                                </p:cTn>
                              </p:par>
                            </p:childTnLst>
                          </p:cTn>
                        </p:par>
                        <p:par>
                          <p:cTn id="216" fill="hold">
                            <p:stCondLst>
                              <p:cond delay="0"/>
                            </p:stCondLst>
                            <p:childTnLst>
                              <p:par>
                                <p:cTn id="217" presetClass="path" nodeType="withEffect" presetSubtype="0" presetID="-1" grpId="56" accel="50000" decel="50000" fill="hold">
                                  <p:stCondLst>
                                    <p:cond delay="0"/>
                                  </p:stCondLst>
                                  <p:childTnLst>
                                    <p:animMotion path="M 0.024884 0.235409 L -0.001856 0.000000" origin="layout" pathEditMode="relative">
                                      <p:cBhvr>
                                        <p:cTn id="218" dur="400" fill="hold"/>
                                        <p:tgtEl>
                                          <p:spTgt spid="190"/>
                                        </p:tgtEl>
                                        <p:attrNameLst>
                                          <p:attrName>ppt_x</p:attrName>
                                          <p:attrName>ppt_y</p:attrName>
                                        </p:attrNameLst>
                                      </p:cBhvr>
                                    </p:animMotion>
                                  </p:childTnLst>
                                </p:cTn>
                              </p:par>
                            </p:childTnLst>
                          </p:cTn>
                        </p:par>
                        <p:par>
                          <p:cTn id="219" fill="hold">
                            <p:stCondLst>
                              <p:cond delay="400"/>
                            </p:stCondLst>
                            <p:childTnLst>
                              <p:par>
                                <p:cTn id="220" presetClass="exit" nodeType="afterEffect" presetSubtype="8" presetID="2" grpId="57" fill="hold">
                                  <p:stCondLst>
                                    <p:cond delay="0"/>
                                  </p:stCondLst>
                                  <p:iterate type="el" backwards="0">
                                    <p:tmAbs val="0"/>
                                  </p:iterate>
                                  <p:childTnLst>
                                    <p:anim calcmode="lin" valueType="num">
                                      <p:cBhvr>
                                        <p:cTn id="221" dur="400" fill="hold"/>
                                        <p:tgtEl>
                                          <p:spTgt spid="198"/>
                                        </p:tgtEl>
                                        <p:attrNameLst>
                                          <p:attrName>ppt_x</p:attrName>
                                        </p:attrNameLst>
                                      </p:cBhvr>
                                      <p:tavLst>
                                        <p:tav tm="0">
                                          <p:val>
                                            <p:strVal val="ppt_x"/>
                                          </p:val>
                                        </p:tav>
                                        <p:tav tm="100000">
                                          <p:val>
                                            <p:strVal val="0-ppt_w/2"/>
                                          </p:val>
                                        </p:tav>
                                      </p:tavLst>
                                    </p:anim>
                                    <p:anim calcmode="lin" valueType="num">
                                      <p:cBhvr>
                                        <p:cTn id="222" dur="400" fill="hold"/>
                                        <p:tgtEl>
                                          <p:spTgt spid="198"/>
                                        </p:tgtEl>
                                        <p:attrNameLst>
                                          <p:attrName>ppt_y</p:attrName>
                                        </p:attrNameLst>
                                      </p:cBhvr>
                                      <p:tavLst>
                                        <p:tav tm="0">
                                          <p:val>
                                            <p:strVal val="ppt_y"/>
                                          </p:val>
                                        </p:tav>
                                        <p:tav tm="100000">
                                          <p:val>
                                            <p:strVal val="ppt_y"/>
                                          </p:val>
                                        </p:tav>
                                      </p:tavLst>
                                    </p:anim>
                                    <p:set>
                                      <p:cBhvr>
                                        <p:cTn id="223" fill="hold">
                                          <p:stCondLst>
                                            <p:cond delay="399"/>
                                          </p:stCondLst>
                                        </p:cTn>
                                        <p:tgtEl>
                                          <p:spTgt spid="198"/>
                                        </p:tgtEl>
                                        <p:attrNameLst>
                                          <p:attrName>style.visibility</p:attrName>
                                        </p:attrNameLst>
                                      </p:cBhvr>
                                      <p:to>
                                        <p:strVal val="hidden"/>
                                      </p:to>
                                    </p:set>
                                  </p:childTnLst>
                                </p:cTn>
                              </p:par>
                            </p:childTnLst>
                          </p:cTn>
                        </p:par>
                        <p:par>
                          <p:cTn id="224" fill="hold">
                            <p:stCondLst>
                              <p:cond delay="800"/>
                            </p:stCondLst>
                            <p:childTnLst>
                              <p:par>
                                <p:cTn id="225" presetClass="exit" nodeType="afterEffect" presetSubtype="32" presetID="23" grpId="58" fill="hold">
                                  <p:stCondLst>
                                    <p:cond delay="0"/>
                                  </p:stCondLst>
                                  <p:iterate type="el" backwards="0">
                                    <p:tmAbs val="0"/>
                                  </p:iterate>
                                  <p:childTnLst>
                                    <p:anim calcmode="lin" valueType="num">
                                      <p:cBhvr>
                                        <p:cTn id="226" dur="600" fill="hold"/>
                                        <p:tgtEl>
                                          <p:spTgt spid="190"/>
                                        </p:tgtEl>
                                        <p:attrNameLst>
                                          <p:attrName>ppt_w</p:attrName>
                                        </p:attrNameLst>
                                      </p:cBhvr>
                                      <p:tavLst>
                                        <p:tav tm="0">
                                          <p:val>
                                            <p:strVal val="ppt_w"/>
                                          </p:val>
                                        </p:tav>
                                        <p:tav tm="100000">
                                          <p:val>
                                            <p:fltVal val="0"/>
                                          </p:val>
                                        </p:tav>
                                      </p:tavLst>
                                    </p:anim>
                                    <p:anim calcmode="lin" valueType="num">
                                      <p:cBhvr>
                                        <p:cTn id="227" dur="600" fill="hold"/>
                                        <p:tgtEl>
                                          <p:spTgt spid="190"/>
                                        </p:tgtEl>
                                        <p:attrNameLst>
                                          <p:attrName>ppt_h</p:attrName>
                                        </p:attrNameLst>
                                      </p:cBhvr>
                                      <p:tavLst>
                                        <p:tav tm="0">
                                          <p:val>
                                            <p:strVal val="ppt_h"/>
                                          </p:val>
                                        </p:tav>
                                        <p:tav tm="100000">
                                          <p:val>
                                            <p:fltVal val="0"/>
                                          </p:val>
                                        </p:tav>
                                      </p:tavLst>
                                    </p:anim>
                                    <p:set>
                                      <p:cBhvr>
                                        <p:cTn id="228" fill="hold">
                                          <p:stCondLst>
                                            <p:cond delay="599"/>
                                          </p:stCondLst>
                                        </p:cTn>
                                        <p:tgtEl>
                                          <p:spTgt spid="19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4" grpId="22"/>
      <p:bldP build="whole" bldLvl="1" animBg="1" rev="0" advAuto="0" spid="192" grpId="8"/>
      <p:bldP build="whole" bldLvl="1" animBg="1" rev="0" advAuto="0" spid="194" grpId="28"/>
      <p:bldP build="whole" bldLvl="1" animBg="1" rev="0" advAuto="0" spid="187" grpId="9"/>
      <p:bldP build="whole" bldLvl="1" animBg="1" rev="0" advAuto="0" spid="182" grpId="38"/>
      <p:bldP build="whole" bldLvl="1" animBg="1" rev="0" advAuto="0" spid="187" grpId="11"/>
      <p:bldP build="whole" bldLvl="1" animBg="1" rev="0" advAuto="0" spid="192" grpId="13"/>
      <p:bldP build="whole" bldLvl="1" animBg="1" rev="0" advAuto="0" spid="182" grpId="41"/>
      <p:bldP build="whole" bldLvl="1" animBg="1" rev="0" advAuto="0" spid="187" grpId="14"/>
      <p:bldP build="whole" bldLvl="1" animBg="1" rev="0" advAuto="0" spid="184" grpId="2"/>
      <p:bldP build="whole" bldLvl="1" animBg="1" rev="0" advAuto="0" spid="182" grpId="44"/>
      <p:bldP build="whole" bldLvl="1" animBg="1" rev="0" advAuto="0" spid="185" grpId="24"/>
      <p:bldP build="whole" bldLvl="1" animBg="1" rev="0" advAuto="0" spid="184" grpId="6"/>
      <p:bldP build="whole" bldLvl="1" animBg="1" rev="0" advAuto="0" spid="185" grpId="26"/>
      <p:bldP build="whole" bldLvl="1" animBg="1" rev="0" advAuto="0" spid="177" grpId="45"/>
      <p:bldP build="whole" bldLvl="1" animBg="1" rev="0" advAuto="0" spid="185" grpId="29"/>
      <p:bldP build="whole" bldLvl="1" animBg="1" rev="0" advAuto="0" spid="190" grpId="52"/>
      <p:bldP build="whole" bldLvl="1" animBg="1" rev="0" advAuto="0" spid="183" grpId="30"/>
      <p:bldP build="whole" bldLvl="1" animBg="1" rev="0" advAuto="0" spid="177" grpId="48"/>
      <p:bldP build="whole" bldLvl="1" animBg="1" rev="0" advAuto="0" spid="189" grpId="37"/>
      <p:bldP build="whole" bldLvl="1" animBg="1" rev="0" advAuto="0" spid="188" grpId="1"/>
      <p:bldP build="whole" bldLvl="1" animBg="1" rev="0" advAuto="0" spid="195" grpId="31"/>
      <p:bldP build="whole" bldLvl="1" animBg="1" rev="0" advAuto="0" spid="183" grpId="33"/>
      <p:bldP build="whole" bldLvl="1" animBg="1" rev="0" advAuto="0" spid="188" grpId="4"/>
      <p:bldP build="whole" bldLvl="1" animBg="1" rev="0" advAuto="0" spid="183" grpId="36"/>
      <p:bldP build="whole" bldLvl="1" animBg="1" rev="0" advAuto="0" spid="195" grpId="35"/>
      <p:bldP build="whole" bldLvl="1" animBg="1" rev="0" advAuto="0" spid="188" grpId="7"/>
      <p:bldP build="whole" bldLvl="1" animBg="1" rev="0" advAuto="0" spid="181" grpId="23"/>
      <p:bldP build="whole" bldLvl="1" animBg="1" rev="0" advAuto="0" spid="177" grpId="51"/>
      <p:bldP build="whole" bldLvl="1" animBg="1" rev="0" advAuto="0" spid="198" grpId="53"/>
      <p:bldP build="whole" bldLvl="1" animBg="1" rev="0" advAuto="0" spid="190" grpId="55"/>
      <p:bldP build="whole" bldLvl="1" animBg="1" rev="0" advAuto="0" spid="186" grpId="16"/>
      <p:bldP build="whole" bldLvl="1" animBg="1" rev="0" advAuto="0" spid="193" grpId="15"/>
      <p:bldP build="whole" bldLvl="1" animBg="1" rev="0" advAuto="0" spid="186" grpId="18"/>
      <p:bldP build="whole" bldLvl="1" animBg="1" rev="0" advAuto="0" spid="198" grpId="57"/>
      <p:bldP build="whole" bldLvl="1" animBg="1" rev="0" advAuto="0" spid="190" grpId="58"/>
      <p:bldP build="whole" bldLvl="1" animBg="1" rev="0" advAuto="0" spid="186" grpId="21"/>
      <p:bldP build="whole" bldLvl="1" animBg="1" rev="0" advAuto="0" spid="193" grpId="20"/>
      <p:bldP build="whole" bldLvl="1" animBg="1" rev="0" advAuto="0" spid="196" grpId="39"/>
      <p:bldP build="whole" bldLvl="1" animBg="1" rev="0" advAuto="0" spid="196" grpId="43"/>
      <p:bldP build="whole" bldLvl="1" animBg="1" rev="0" advAuto="0" spid="197" grpId="46"/>
      <p:bldP build="whole" bldLvl="1" animBg="1" rev="0" advAuto="0" spid="197" grpId="50"/>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Image" descr="Image"/>
          <p:cNvPicPr>
            <a:picLocks noChangeAspect="1"/>
          </p:cNvPicPr>
          <p:nvPr/>
        </p:nvPicPr>
        <p:blipFill>
          <a:blip r:embed="rId2">
            <a:extLst/>
          </a:blip>
          <a:stretch>
            <a:fillRect/>
          </a:stretch>
        </p:blipFill>
        <p:spPr>
          <a:xfrm>
            <a:off x="9610342" y="1363155"/>
            <a:ext cx="14917503" cy="9994096"/>
          </a:xfrm>
          <a:prstGeom prst="rect">
            <a:avLst/>
          </a:prstGeom>
          <a:ln w="12700">
            <a:miter lim="400000"/>
          </a:ln>
        </p:spPr>
      </p:pic>
      <p:sp>
        <p:nvSpPr>
          <p:cNvPr id="201" name="Carré"/>
          <p:cNvSpPr/>
          <p:nvPr/>
        </p:nvSpPr>
        <p:spPr>
          <a:xfrm>
            <a:off x="19590213" y="2265635"/>
            <a:ext cx="1270001" cy="1270001"/>
          </a:xfrm>
          <a:prstGeom prst="rect">
            <a:avLst/>
          </a:prstGeom>
          <a:solidFill>
            <a:srgbClr val="FFFFFF"/>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02" name="GPIO_PWM"/>
          <p:cNvSpPr txBox="1"/>
          <p:nvPr/>
        </p:nvSpPr>
        <p:spPr>
          <a:xfrm>
            <a:off x="19303245" y="3131661"/>
            <a:ext cx="1588086" cy="4926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GPIO_PWM</a:t>
            </a:r>
          </a:p>
        </p:txBody>
      </p:sp>
      <p:sp>
        <p:nvSpPr>
          <p:cNvPr id="203" name="( Point de vue Pilote )"/>
          <p:cNvSpPr txBox="1"/>
          <p:nvPr>
            <p:ph type="body" sz="quarter" idx="1"/>
          </p:nvPr>
        </p:nvSpPr>
        <p:spPr>
          <a:prstGeom prst="rect">
            <a:avLst/>
          </a:prstGeom>
        </p:spPr>
        <p:txBody>
          <a:bodyPr/>
          <a:lstStyle/>
          <a:p>
            <a:pPr/>
            <a:r>
              <a:t>( Point de vue Pilote )</a:t>
            </a:r>
          </a:p>
        </p:txBody>
      </p:sp>
      <p:sp>
        <p:nvSpPr>
          <p:cNvPr id="204" name="( Point de vue Robot )"/>
          <p:cNvSpPr txBox="1"/>
          <p:nvPr/>
        </p:nvSpPr>
        <p:spPr>
          <a:xfrm>
            <a:off x="1270000" y="7045735"/>
            <a:ext cx="9753600" cy="54165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lvl1pPr defTabSz="825500">
              <a:lnSpc>
                <a:spcPct val="100000"/>
              </a:lnSpc>
              <a:defRPr spc="-44" sz="4400">
                <a:latin typeface="Avenir Next Demi Bold"/>
                <a:ea typeface="Avenir Next Demi Bold"/>
                <a:cs typeface="Avenir Next Demi Bold"/>
                <a:sym typeface="Avenir Next Demi Bold"/>
              </a:defRPr>
            </a:lvl1pPr>
          </a:lstStyle>
          <a:p>
            <a:pPr/>
            <a:r>
              <a:t>( Point de vue Robot )</a:t>
            </a:r>
          </a:p>
        </p:txBody>
      </p:sp>
      <p:sp>
        <p:nvSpPr>
          <p:cNvPr id="205" name="Rectangle"/>
          <p:cNvSpPr/>
          <p:nvPr/>
        </p:nvSpPr>
        <p:spPr>
          <a:xfrm>
            <a:off x="9842026" y="4305405"/>
            <a:ext cx="3864047" cy="2540001"/>
          </a:xfrm>
          <a:prstGeom prst="rect">
            <a:avLst/>
          </a:prstGeom>
          <a:solidFill>
            <a:schemeClr val="accent5">
              <a:alpha val="46020"/>
            </a:schemeClr>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06" name="Rectangle"/>
          <p:cNvSpPr/>
          <p:nvPr/>
        </p:nvSpPr>
        <p:spPr>
          <a:xfrm>
            <a:off x="19114957" y="1778267"/>
            <a:ext cx="5291149" cy="4269160"/>
          </a:xfrm>
          <a:prstGeom prst="rect">
            <a:avLst/>
          </a:prstGeom>
          <a:solidFill>
            <a:schemeClr val="accent2">
              <a:hueOff val="240640"/>
              <a:satOff val="2542"/>
              <a:lumOff val="-13198"/>
              <a:alpha val="45833"/>
            </a:schemeClr>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07" name="Rectangle"/>
          <p:cNvSpPr/>
          <p:nvPr/>
        </p:nvSpPr>
        <p:spPr>
          <a:xfrm>
            <a:off x="13700793" y="5240011"/>
            <a:ext cx="5424450" cy="3352801"/>
          </a:xfrm>
          <a:prstGeom prst="rect">
            <a:avLst/>
          </a:prstGeom>
          <a:solidFill>
            <a:schemeClr val="accent5">
              <a:alpha val="46020"/>
            </a:schemeClr>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08" name="Rectangle"/>
          <p:cNvSpPr/>
          <p:nvPr/>
        </p:nvSpPr>
        <p:spPr>
          <a:xfrm>
            <a:off x="15106783" y="3211326"/>
            <a:ext cx="4017028" cy="3093721"/>
          </a:xfrm>
          <a:prstGeom prst="rect">
            <a:avLst/>
          </a:prstGeom>
          <a:solidFill>
            <a:schemeClr val="accent2">
              <a:hueOff val="240640"/>
              <a:satOff val="2542"/>
              <a:lumOff val="-13198"/>
              <a:alpha val="45833"/>
            </a:schemeClr>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09" name="Rectangle"/>
          <p:cNvSpPr/>
          <p:nvPr/>
        </p:nvSpPr>
        <p:spPr>
          <a:xfrm>
            <a:off x="19114955" y="6288737"/>
            <a:ext cx="5291151" cy="4468999"/>
          </a:xfrm>
          <a:prstGeom prst="rect">
            <a:avLst/>
          </a:prstGeom>
          <a:solidFill>
            <a:schemeClr val="accent5">
              <a:alpha val="46020"/>
            </a:schemeClr>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10" name="Rectangle"/>
          <p:cNvSpPr/>
          <p:nvPr/>
        </p:nvSpPr>
        <p:spPr>
          <a:xfrm>
            <a:off x="15684360" y="9068321"/>
            <a:ext cx="2760272" cy="1523780"/>
          </a:xfrm>
          <a:prstGeom prst="rect">
            <a:avLst/>
          </a:prstGeom>
          <a:solidFill>
            <a:schemeClr val="accent2">
              <a:hueOff val="240640"/>
              <a:satOff val="2542"/>
              <a:lumOff val="-13198"/>
              <a:alpha val="45833"/>
            </a:schemeClr>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11" name="6 / 19"/>
          <p:cNvSpPr txBox="1"/>
          <p:nvPr/>
        </p:nvSpPr>
        <p:spPr>
          <a:xfrm>
            <a:off x="23015384" y="12613430"/>
            <a:ext cx="1007365"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6 / 19</a:t>
            </a:r>
          </a:p>
        </p:txBody>
      </p:sp>
      <p:sp>
        <p:nvSpPr>
          <p:cNvPr id="212" name="Assure le déplacement du robot en fonction des ordres reçus et de sa position."/>
          <p:cNvSpPr txBox="1"/>
          <p:nvPr/>
        </p:nvSpPr>
        <p:spPr>
          <a:xfrm>
            <a:off x="2216918" y="8119664"/>
            <a:ext cx="7754493" cy="185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12700">
              <a:lnSpc>
                <a:spcPct val="100000"/>
              </a:lnSpc>
              <a:tabLst>
                <a:tab pos="457200" algn="l"/>
                <a:tab pos="914400" algn="l"/>
                <a:tab pos="1371600" algn="l"/>
                <a:tab pos="1828800" algn="l"/>
                <a:tab pos="2286000" algn="l"/>
                <a:tab pos="2743200" algn="l"/>
                <a:tab pos="3200400" algn="l"/>
                <a:tab pos="3657600" algn="l"/>
                <a:tab pos="4114800" algn="l"/>
                <a:tab pos="4572000" algn="l"/>
                <a:tab pos="5029200" algn="l"/>
                <a:tab pos="5486400" algn="l"/>
              </a:tabLst>
              <a:defRPr sz="4000">
                <a:solidFill>
                  <a:schemeClr val="accent5">
                    <a:hueOff val="-208605"/>
                    <a:satOff val="22839"/>
                    <a:lumOff val="-26624"/>
                  </a:schemeClr>
                </a:solidFill>
                <a:latin typeface="Arial Rounded MT Bold"/>
                <a:ea typeface="Arial Rounded MT Bold"/>
                <a:cs typeface="Arial Rounded MT Bold"/>
                <a:sym typeface="Arial Rounded MT Bold"/>
              </a:defRPr>
            </a:lvl1pPr>
          </a:lstStyle>
          <a:p>
            <a:pPr/>
            <a:r>
              <a:t>Assure le déplacement du robot en fonction des ordres reçus et de sa position.</a:t>
            </a:r>
          </a:p>
        </p:txBody>
      </p:sp>
      <p:sp>
        <p:nvSpPr>
          <p:cNvPr id="213" name="Communiquer avec le poste de supervision (recevoir les ordres de déplacements et transmettre les informations)"/>
          <p:cNvSpPr txBox="1"/>
          <p:nvPr/>
        </p:nvSpPr>
        <p:spPr>
          <a:xfrm>
            <a:off x="2187996" y="8178165"/>
            <a:ext cx="7754493" cy="3093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spcBef>
                <a:spcPts val="2400"/>
              </a:spcBef>
              <a:defRPr sz="4000">
                <a:solidFill>
                  <a:schemeClr val="accent2">
                    <a:hueOff val="261693"/>
                    <a:satOff val="40971"/>
                    <a:lumOff val="-28931"/>
                  </a:schemeClr>
                </a:solidFill>
                <a:latin typeface="Arial Rounded MT Bold"/>
                <a:ea typeface="Arial Rounded MT Bold"/>
                <a:cs typeface="Arial Rounded MT Bold"/>
                <a:sym typeface="Arial Rounded MT Bold"/>
              </a:defRPr>
            </a:lvl1pPr>
          </a:lstStyle>
          <a:p>
            <a:pPr/>
            <a:r>
              <a:t>Communiquer avec le poste de supervision (recevoir les ordres de déplacements et transmettre les informations) </a:t>
            </a:r>
          </a:p>
        </p:txBody>
      </p:sp>
      <p:sp>
        <p:nvSpPr>
          <p:cNvPr id="214" name="Sauvegarder les informations liées aux différentes campagnes de mesure sur une base de données"/>
          <p:cNvSpPr txBox="1"/>
          <p:nvPr/>
        </p:nvSpPr>
        <p:spPr>
          <a:xfrm>
            <a:off x="2187996" y="8155840"/>
            <a:ext cx="7754493" cy="309372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2438338">
              <a:spcBef>
                <a:spcPts val="2400"/>
              </a:spcBef>
              <a:defRPr sz="4000">
                <a:solidFill>
                  <a:schemeClr val="accent2">
                    <a:hueOff val="261693"/>
                    <a:satOff val="40971"/>
                    <a:lumOff val="-28931"/>
                  </a:schemeClr>
                </a:solidFill>
                <a:latin typeface="Arial Rounded MT Bold"/>
                <a:ea typeface="Arial Rounded MT Bold"/>
                <a:cs typeface="Arial Rounded MT Bold"/>
                <a:sym typeface="Arial Rounded MT Bold"/>
              </a:defRPr>
            </a:lvl1pPr>
          </a:lstStyle>
          <a:p>
            <a:pPr/>
            <a:r>
              <a:t>Sauvegarder les informations liées aux différentes campagnes de mesure sur une base de données </a:t>
            </a:r>
          </a:p>
        </p:txBody>
      </p:sp>
      <p:pic>
        <p:nvPicPr>
          <p:cNvPr id="215" name="Image" descr="Image"/>
          <p:cNvPicPr>
            <a:picLocks noChangeAspect="1"/>
          </p:cNvPicPr>
          <p:nvPr/>
        </p:nvPicPr>
        <p:blipFill>
          <a:blip r:embed="rId3">
            <a:extLst/>
          </a:blip>
          <a:stretch>
            <a:fillRect/>
          </a:stretch>
        </p:blipFill>
        <p:spPr>
          <a:xfrm>
            <a:off x="11112500" y="2360355"/>
            <a:ext cx="13081000" cy="8995291"/>
          </a:xfrm>
          <a:prstGeom prst="rect">
            <a:avLst/>
          </a:prstGeom>
          <a:ln w="12700">
            <a:miter lim="400000"/>
          </a:ln>
        </p:spPr>
      </p:pic>
      <p:sp>
        <p:nvSpPr>
          <p:cNvPr id="216" name="Diagramme de déploiement"/>
          <p:cNvSpPr txBox="1"/>
          <p:nvPr>
            <p:ph type="title"/>
          </p:nvPr>
        </p:nvSpPr>
        <p:spPr>
          <a:prstGeom prst="rect">
            <a:avLst/>
          </a:prstGeom>
        </p:spPr>
        <p:txBody>
          <a:bodyPr/>
          <a:lstStyle>
            <a:lvl1pPr defTabSz="2023872">
              <a:defRPr spc="-69" sz="6972"/>
            </a:lvl1pPr>
          </a:lstStyle>
          <a:p>
            <a:pPr/>
            <a:r>
              <a:t>Diagramme de déploiement </a:t>
            </a:r>
          </a:p>
        </p:txBody>
      </p:sp>
      <p:sp>
        <p:nvSpPr>
          <p:cNvPr id="217" name="Rectangle"/>
          <p:cNvSpPr/>
          <p:nvPr/>
        </p:nvSpPr>
        <p:spPr>
          <a:xfrm>
            <a:off x="18808219" y="3355688"/>
            <a:ext cx="5424450" cy="6724708"/>
          </a:xfrm>
          <a:prstGeom prst="rect">
            <a:avLst/>
          </a:prstGeom>
          <a:solidFill>
            <a:schemeClr val="accent2">
              <a:hueOff val="240640"/>
              <a:satOff val="2542"/>
              <a:lumOff val="-13198"/>
              <a:alpha val="46460"/>
            </a:schemeClr>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18" name="Piloter le robot à distance, Interface Homme/Machine sur poste de supervision"/>
          <p:cNvSpPr txBox="1"/>
          <p:nvPr/>
        </p:nvSpPr>
        <p:spPr>
          <a:xfrm>
            <a:off x="1380692" y="8628779"/>
            <a:ext cx="9369101" cy="3352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457200">
              <a:lnSpc>
                <a:spcPct val="100000"/>
              </a:lnSpc>
              <a:spcBef>
                <a:spcPts val="1200"/>
              </a:spcBef>
              <a:defRPr sz="5000">
                <a:solidFill>
                  <a:schemeClr val="accent1">
                    <a:lumOff val="-24499"/>
                  </a:schemeClr>
                </a:solidFill>
                <a:latin typeface="Arial Rounded MT Bold"/>
                <a:ea typeface="Arial Rounded MT Bold"/>
                <a:cs typeface="Arial Rounded MT Bold"/>
                <a:sym typeface="Arial Rounded MT Bold"/>
              </a:defRPr>
            </a:lvl1pPr>
          </a:lstStyle>
          <a:p>
            <a:pPr/>
            <a:r>
              <a:t>Piloter le robot à distance, Interface Homme/Machine sur poste de supervision </a:t>
            </a:r>
          </a:p>
        </p:txBody>
      </p:sp>
    </p:spTree>
  </p:cSld>
  <p:clrMapOvr>
    <a:masterClrMapping/>
  </p:clrMapOvr>
  <mc:AlternateContent xmlns:mc="http://schemas.openxmlformats.org/markup-compatibility/2006">
    <mc:Choice xmlns:p14="http://schemas.microsoft.com/office/powerpoint/2010/main" Requires="p14">
      <p:transition spd="slow" advClick="1" p14:dur="125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32" presetID="4" grpId="1" fill="hold">
                                  <p:stCondLst>
                                    <p:cond delay="0"/>
                                  </p:stCondLst>
                                  <p:iterate type="el" backwards="0">
                                    <p:tmAbs val="0"/>
                                  </p:iterate>
                                  <p:childTnLst>
                                    <p:set>
                                      <p:cBhvr>
                                        <p:cTn id="6" fill="hold"/>
                                        <p:tgtEl>
                                          <p:spTgt spid="205"/>
                                        </p:tgtEl>
                                        <p:attrNameLst>
                                          <p:attrName>style.visibility</p:attrName>
                                        </p:attrNameLst>
                                      </p:cBhvr>
                                      <p:to>
                                        <p:strVal val="visible"/>
                                      </p:to>
                                    </p:set>
                                    <p:animEffect filter="box(out)" transition="in">
                                      <p:cBhvr>
                                        <p:cTn id="7" dur="200"/>
                                        <p:tgtEl>
                                          <p:spTgt spid="205"/>
                                        </p:tgtEl>
                                      </p:cBhvr>
                                    </p:animEffect>
                                  </p:childTnLst>
                                </p:cTn>
                              </p:par>
                            </p:childTnLst>
                          </p:cTn>
                        </p:par>
                        <p:par>
                          <p:cTn id="8" fill="hold">
                            <p:stCondLst>
                              <p:cond delay="200"/>
                            </p:stCondLst>
                            <p:childTnLst>
                              <p:par>
                                <p:cTn id="9" presetClass="entr" nodeType="afterEffect" presetSubtype="32" presetID="4" grpId="2" fill="hold">
                                  <p:stCondLst>
                                    <p:cond delay="0"/>
                                  </p:stCondLst>
                                  <p:iterate type="el" backwards="0">
                                    <p:tmAbs val="0"/>
                                  </p:iterate>
                                  <p:childTnLst>
                                    <p:set>
                                      <p:cBhvr>
                                        <p:cTn id="10" fill="hold"/>
                                        <p:tgtEl>
                                          <p:spTgt spid="212"/>
                                        </p:tgtEl>
                                        <p:attrNameLst>
                                          <p:attrName>style.visibility</p:attrName>
                                        </p:attrNameLst>
                                      </p:cBhvr>
                                      <p:to>
                                        <p:strVal val="visible"/>
                                      </p:to>
                                    </p:set>
                                    <p:animEffect filter="box(out)" transition="in">
                                      <p:cBhvr>
                                        <p:cTn id="11" dur="400"/>
                                        <p:tgtEl>
                                          <p:spTgt spid="212"/>
                                        </p:tgtEl>
                                      </p:cBhvr>
                                    </p:animEffect>
                                  </p:childTnLst>
                                </p:cTn>
                              </p:par>
                            </p:childTnLst>
                          </p:cTn>
                        </p:par>
                        <p:par>
                          <p:cTn id="12" fill="hold">
                            <p:stCondLst>
                              <p:cond delay="600"/>
                            </p:stCondLst>
                            <p:childTnLst>
                              <p:par>
                                <p:cTn id="13" presetClass="entr" nodeType="afterEffect" presetSubtype="32" presetID="4" grpId="3" fill="hold">
                                  <p:stCondLst>
                                    <p:cond delay="0"/>
                                  </p:stCondLst>
                                  <p:iterate type="el" backwards="0">
                                    <p:tmAbs val="0"/>
                                  </p:iterate>
                                  <p:childTnLst>
                                    <p:set>
                                      <p:cBhvr>
                                        <p:cTn id="14" fill="hold"/>
                                        <p:tgtEl>
                                          <p:spTgt spid="207"/>
                                        </p:tgtEl>
                                        <p:attrNameLst>
                                          <p:attrName>style.visibility</p:attrName>
                                        </p:attrNameLst>
                                      </p:cBhvr>
                                      <p:to>
                                        <p:strVal val="visible"/>
                                      </p:to>
                                    </p:set>
                                    <p:animEffect filter="box(out)" transition="in">
                                      <p:cBhvr>
                                        <p:cTn id="15" dur="200"/>
                                        <p:tgtEl>
                                          <p:spTgt spid="207"/>
                                        </p:tgtEl>
                                      </p:cBhvr>
                                    </p:animEffect>
                                  </p:childTnLst>
                                </p:cTn>
                              </p:par>
                            </p:childTnLst>
                          </p:cTn>
                        </p:par>
                        <p:par>
                          <p:cTn id="16" fill="hold">
                            <p:stCondLst>
                              <p:cond delay="800"/>
                            </p:stCondLst>
                            <p:childTnLst>
                              <p:par>
                                <p:cTn id="17" presetClass="entr" nodeType="afterEffect" presetSubtype="32" presetID="4" grpId="4" fill="hold">
                                  <p:stCondLst>
                                    <p:cond delay="0"/>
                                  </p:stCondLst>
                                  <p:iterate type="el" backwards="0">
                                    <p:tmAbs val="0"/>
                                  </p:iterate>
                                  <p:childTnLst>
                                    <p:set>
                                      <p:cBhvr>
                                        <p:cTn id="18" fill="hold"/>
                                        <p:tgtEl>
                                          <p:spTgt spid="209"/>
                                        </p:tgtEl>
                                        <p:attrNameLst>
                                          <p:attrName>style.visibility</p:attrName>
                                        </p:attrNameLst>
                                      </p:cBhvr>
                                      <p:to>
                                        <p:strVal val="visible"/>
                                      </p:to>
                                    </p:set>
                                    <p:animEffect filter="box(out)" transition="in">
                                      <p:cBhvr>
                                        <p:cTn id="19" dur="200"/>
                                        <p:tgtEl>
                                          <p:spTgt spid="209"/>
                                        </p:tgtEl>
                                      </p:cBhvr>
                                    </p:animEffect>
                                  </p:childTnLst>
                                </p:cTn>
                              </p:par>
                            </p:childTnLst>
                          </p:cTn>
                        </p:par>
                      </p:childTnLst>
                    </p:cTn>
                  </p:par>
                  <p:par>
                    <p:cTn id="20" fill="hold">
                      <p:stCondLst>
                        <p:cond delay="indefinite"/>
                      </p:stCondLst>
                      <p:childTnLst>
                        <p:par>
                          <p:cTn id="21" fill="hold">
                            <p:stCondLst>
                              <p:cond delay="0"/>
                            </p:stCondLst>
                            <p:childTnLst>
                              <p:par>
                                <p:cTn id="22" presetClass="entr" nodeType="clickEffect" presetSubtype="32" presetID="4" grpId="5" fill="hold">
                                  <p:stCondLst>
                                    <p:cond delay="0"/>
                                  </p:stCondLst>
                                  <p:iterate type="el" backwards="0">
                                    <p:tmAbs val="0"/>
                                  </p:iterate>
                                  <p:childTnLst>
                                    <p:set>
                                      <p:cBhvr>
                                        <p:cTn id="23" fill="hold"/>
                                        <p:tgtEl>
                                          <p:spTgt spid="206"/>
                                        </p:tgtEl>
                                        <p:attrNameLst>
                                          <p:attrName>style.visibility</p:attrName>
                                        </p:attrNameLst>
                                      </p:cBhvr>
                                      <p:to>
                                        <p:strVal val="visible"/>
                                      </p:to>
                                    </p:set>
                                    <p:animEffect filter="box(out)" transition="in">
                                      <p:cBhvr>
                                        <p:cTn id="24" dur="200"/>
                                        <p:tgtEl>
                                          <p:spTgt spid="206"/>
                                        </p:tgtEl>
                                      </p:cBhvr>
                                    </p:animEffect>
                                  </p:childTnLst>
                                </p:cTn>
                              </p:par>
                            </p:childTnLst>
                          </p:cTn>
                        </p:par>
                        <p:par>
                          <p:cTn id="25" fill="hold">
                            <p:stCondLst>
                              <p:cond delay="200"/>
                            </p:stCondLst>
                            <p:childTnLst>
                              <p:par>
                                <p:cTn id="26" presetClass="exit" nodeType="afterEffect" presetSubtype="32" presetID="4" grpId="6" fill="hold">
                                  <p:stCondLst>
                                    <p:cond delay="0"/>
                                  </p:stCondLst>
                                  <p:iterate type="el" backwards="0">
                                    <p:tmAbs val="0"/>
                                  </p:iterate>
                                  <p:childTnLst>
                                    <p:animEffect filter="box(out)" transition="out">
                                      <p:cBhvr>
                                        <p:cTn id="27" dur="400" fill="hold"/>
                                        <p:tgtEl>
                                          <p:spTgt spid="212"/>
                                        </p:tgtEl>
                                      </p:cBhvr>
                                    </p:animEffect>
                                    <p:set>
                                      <p:cBhvr>
                                        <p:cTn id="28" fill="hold">
                                          <p:stCondLst>
                                            <p:cond delay="399"/>
                                          </p:stCondLst>
                                        </p:cTn>
                                        <p:tgtEl>
                                          <p:spTgt spid="212"/>
                                        </p:tgtEl>
                                        <p:attrNameLst>
                                          <p:attrName>style.visibility</p:attrName>
                                        </p:attrNameLst>
                                      </p:cBhvr>
                                      <p:to>
                                        <p:strVal val="hidden"/>
                                      </p:to>
                                    </p:set>
                                  </p:childTnLst>
                                </p:cTn>
                              </p:par>
                            </p:childTnLst>
                          </p:cTn>
                        </p:par>
                        <p:par>
                          <p:cTn id="29" fill="hold">
                            <p:stCondLst>
                              <p:cond delay="600"/>
                            </p:stCondLst>
                            <p:childTnLst>
                              <p:par>
                                <p:cTn id="30" presetClass="entr" nodeType="afterEffect" presetSubtype="32" presetID="4" grpId="7" fill="hold">
                                  <p:stCondLst>
                                    <p:cond delay="0"/>
                                  </p:stCondLst>
                                  <p:iterate type="el" backwards="0">
                                    <p:tmAbs val="0"/>
                                  </p:iterate>
                                  <p:childTnLst>
                                    <p:set>
                                      <p:cBhvr>
                                        <p:cTn id="31" fill="hold"/>
                                        <p:tgtEl>
                                          <p:spTgt spid="208"/>
                                        </p:tgtEl>
                                        <p:attrNameLst>
                                          <p:attrName>style.visibility</p:attrName>
                                        </p:attrNameLst>
                                      </p:cBhvr>
                                      <p:to>
                                        <p:strVal val="visible"/>
                                      </p:to>
                                    </p:set>
                                    <p:animEffect filter="box(out)" transition="in">
                                      <p:cBhvr>
                                        <p:cTn id="32" dur="200"/>
                                        <p:tgtEl>
                                          <p:spTgt spid="208"/>
                                        </p:tgtEl>
                                      </p:cBhvr>
                                    </p:animEffect>
                                  </p:childTnLst>
                                </p:cTn>
                              </p:par>
                            </p:childTnLst>
                          </p:cTn>
                        </p:par>
                        <p:par>
                          <p:cTn id="33" fill="hold">
                            <p:stCondLst>
                              <p:cond delay="800"/>
                            </p:stCondLst>
                            <p:childTnLst>
                              <p:par>
                                <p:cTn id="34" presetClass="entr" nodeType="afterEffect" presetSubtype="32" presetID="4" grpId="8" fill="hold">
                                  <p:stCondLst>
                                    <p:cond delay="0"/>
                                  </p:stCondLst>
                                  <p:iterate type="el" backwards="0">
                                    <p:tmAbs val="0"/>
                                  </p:iterate>
                                  <p:childTnLst>
                                    <p:set>
                                      <p:cBhvr>
                                        <p:cTn id="35" fill="hold"/>
                                        <p:tgtEl>
                                          <p:spTgt spid="213"/>
                                        </p:tgtEl>
                                        <p:attrNameLst>
                                          <p:attrName>style.visibility</p:attrName>
                                        </p:attrNameLst>
                                      </p:cBhvr>
                                      <p:to>
                                        <p:strVal val="visible"/>
                                      </p:to>
                                    </p:set>
                                    <p:animEffect filter="box(out)" transition="in">
                                      <p:cBhvr>
                                        <p:cTn id="36" dur="400"/>
                                        <p:tgtEl>
                                          <p:spTgt spid="213"/>
                                        </p:tgtEl>
                                      </p:cBhvr>
                                    </p:animEffect>
                                  </p:childTnLst>
                                </p:cTn>
                              </p:par>
                            </p:childTnLst>
                          </p:cTn>
                        </p:par>
                        <p:par>
                          <p:cTn id="37" fill="hold">
                            <p:stCondLst>
                              <p:cond delay="1200"/>
                            </p:stCondLst>
                            <p:childTnLst>
                              <p:par>
                                <p:cTn id="38" presetClass="entr" nodeType="afterEffect" presetSubtype="32" presetID="4" grpId="9" fill="hold">
                                  <p:stCondLst>
                                    <p:cond delay="0"/>
                                  </p:stCondLst>
                                  <p:iterate type="el" backwards="0">
                                    <p:tmAbs val="0"/>
                                  </p:iterate>
                                  <p:childTnLst>
                                    <p:set>
                                      <p:cBhvr>
                                        <p:cTn id="39" fill="hold"/>
                                        <p:tgtEl>
                                          <p:spTgt spid="210"/>
                                        </p:tgtEl>
                                        <p:attrNameLst>
                                          <p:attrName>style.visibility</p:attrName>
                                        </p:attrNameLst>
                                      </p:cBhvr>
                                      <p:to>
                                        <p:strVal val="visible"/>
                                      </p:to>
                                    </p:set>
                                    <p:animEffect filter="box(out)" transition="in">
                                      <p:cBhvr>
                                        <p:cTn id="40" dur="200"/>
                                        <p:tgtEl>
                                          <p:spTgt spid="210"/>
                                        </p:tgtEl>
                                      </p:cBhvr>
                                    </p:animEffect>
                                  </p:childTnLst>
                                </p:cTn>
                              </p:par>
                            </p:childTnLst>
                          </p:cTn>
                        </p:par>
                      </p:childTnLst>
                    </p:cTn>
                  </p:par>
                  <p:par>
                    <p:cTn id="41" fill="hold">
                      <p:stCondLst>
                        <p:cond delay="indefinite"/>
                      </p:stCondLst>
                      <p:childTnLst>
                        <p:par>
                          <p:cTn id="42" fill="hold">
                            <p:stCondLst>
                              <p:cond delay="0"/>
                            </p:stCondLst>
                            <p:childTnLst>
                              <p:par>
                                <p:cTn id="43" presetClass="exit" nodeType="clickEffect" presetSubtype="8" presetID="22" grpId="10" fill="hold">
                                  <p:stCondLst>
                                    <p:cond delay="0"/>
                                  </p:stCondLst>
                                  <p:iterate type="el" backwards="0">
                                    <p:tmAbs val="0"/>
                                  </p:iterate>
                                  <p:childTnLst>
                                    <p:animEffect filter="wipe(left)" transition="out">
                                      <p:cBhvr>
                                        <p:cTn id="44" dur="400" fill="hold"/>
                                        <p:tgtEl>
                                          <p:spTgt spid="204"/>
                                        </p:tgtEl>
                                      </p:cBhvr>
                                    </p:animEffect>
                                    <p:set>
                                      <p:cBhvr>
                                        <p:cTn id="45" fill="hold">
                                          <p:stCondLst>
                                            <p:cond delay="399"/>
                                          </p:stCondLst>
                                        </p:cTn>
                                        <p:tgtEl>
                                          <p:spTgt spid="204"/>
                                        </p:tgtEl>
                                        <p:attrNameLst>
                                          <p:attrName>style.visibility</p:attrName>
                                        </p:attrNameLst>
                                      </p:cBhvr>
                                      <p:to>
                                        <p:strVal val="hidden"/>
                                      </p:to>
                                    </p:set>
                                  </p:childTnLst>
                                </p:cTn>
                              </p:par>
                            </p:childTnLst>
                          </p:cTn>
                        </p:par>
                        <p:par>
                          <p:cTn id="46" fill="hold">
                            <p:stCondLst>
                              <p:cond delay="400"/>
                            </p:stCondLst>
                            <p:childTnLst>
                              <p:par>
                                <p:cTn id="47" presetClass="entr" nodeType="afterEffect" presetSubtype="8" presetID="22" grpId="11" fill="hold">
                                  <p:stCondLst>
                                    <p:cond delay="0"/>
                                  </p:stCondLst>
                                  <p:iterate type="el" backwards="0">
                                    <p:tmAbs val="0"/>
                                  </p:iterate>
                                  <p:childTnLst>
                                    <p:set>
                                      <p:cBhvr>
                                        <p:cTn id="48" fill="hold"/>
                                        <p:tgtEl>
                                          <p:spTgt spid="203"/>
                                        </p:tgtEl>
                                        <p:attrNameLst>
                                          <p:attrName>style.visibility</p:attrName>
                                        </p:attrNameLst>
                                      </p:cBhvr>
                                      <p:to>
                                        <p:strVal val="visible"/>
                                      </p:to>
                                    </p:set>
                                    <p:animEffect filter="wipe(left)" transition="in">
                                      <p:cBhvr>
                                        <p:cTn id="49" dur="400"/>
                                        <p:tgtEl>
                                          <p:spTgt spid="203"/>
                                        </p:tgtEl>
                                      </p:cBhvr>
                                    </p:animEffect>
                                  </p:childTnLst>
                                </p:cTn>
                              </p:par>
                            </p:childTnLst>
                          </p:cTn>
                        </p:par>
                        <p:par>
                          <p:cTn id="50" fill="hold">
                            <p:stCondLst>
                              <p:cond delay="800"/>
                            </p:stCondLst>
                            <p:childTnLst>
                              <p:par>
                                <p:cTn id="51" presetClass="exit" nodeType="afterEffect" presetSubtype="8" presetID="22" grpId="12" fill="hold">
                                  <p:stCondLst>
                                    <p:cond delay="0"/>
                                  </p:stCondLst>
                                  <p:iterate type="el" backwards="0">
                                    <p:tmAbs val="0"/>
                                  </p:iterate>
                                  <p:childTnLst>
                                    <p:animEffect filter="wipe(left)" transition="out">
                                      <p:cBhvr>
                                        <p:cTn id="52" dur="300" fill="hold"/>
                                        <p:tgtEl>
                                          <p:spTgt spid="200"/>
                                        </p:tgtEl>
                                      </p:cBhvr>
                                    </p:animEffect>
                                    <p:set>
                                      <p:cBhvr>
                                        <p:cTn id="53" fill="hold">
                                          <p:stCondLst>
                                            <p:cond delay="299"/>
                                          </p:stCondLst>
                                        </p:cTn>
                                        <p:tgtEl>
                                          <p:spTgt spid="200"/>
                                        </p:tgtEl>
                                        <p:attrNameLst>
                                          <p:attrName>style.visibility</p:attrName>
                                        </p:attrNameLst>
                                      </p:cBhvr>
                                      <p:to>
                                        <p:strVal val="hidden"/>
                                      </p:to>
                                    </p:set>
                                  </p:childTnLst>
                                </p:cTn>
                              </p:par>
                            </p:childTnLst>
                          </p:cTn>
                        </p:par>
                        <p:par>
                          <p:cTn id="54" fill="hold">
                            <p:stCondLst>
                              <p:cond delay="1100"/>
                            </p:stCondLst>
                            <p:childTnLst>
                              <p:par>
                                <p:cTn id="55" presetClass="exit" nodeType="afterEffect" presetSubtype="8" presetID="22" grpId="13" fill="hold">
                                  <p:stCondLst>
                                    <p:cond delay="0"/>
                                  </p:stCondLst>
                                  <p:iterate type="el" backwards="0">
                                    <p:tmAbs val="0"/>
                                  </p:iterate>
                                  <p:childTnLst>
                                    <p:animEffect filter="wipe(left)" transition="out">
                                      <p:cBhvr>
                                        <p:cTn id="56" dur="100" fill="hold"/>
                                        <p:tgtEl>
                                          <p:spTgt spid="206"/>
                                        </p:tgtEl>
                                      </p:cBhvr>
                                    </p:animEffect>
                                    <p:set>
                                      <p:cBhvr>
                                        <p:cTn id="57" fill="hold">
                                          <p:stCondLst>
                                            <p:cond delay="99"/>
                                          </p:stCondLst>
                                        </p:cTn>
                                        <p:tgtEl>
                                          <p:spTgt spid="206"/>
                                        </p:tgtEl>
                                        <p:attrNameLst>
                                          <p:attrName>style.visibility</p:attrName>
                                        </p:attrNameLst>
                                      </p:cBhvr>
                                      <p:to>
                                        <p:strVal val="hidden"/>
                                      </p:to>
                                    </p:set>
                                  </p:childTnLst>
                                </p:cTn>
                              </p:par>
                            </p:childTnLst>
                          </p:cTn>
                        </p:par>
                        <p:par>
                          <p:cTn id="58" fill="hold">
                            <p:stCondLst>
                              <p:cond delay="1200"/>
                            </p:stCondLst>
                            <p:childTnLst>
                              <p:par>
                                <p:cTn id="59" presetClass="exit" nodeType="afterEffect" presetSubtype="32" presetID="4" grpId="14" fill="hold">
                                  <p:stCondLst>
                                    <p:cond delay="0"/>
                                  </p:stCondLst>
                                  <p:iterate type="el" backwards="0">
                                    <p:tmAbs val="0"/>
                                  </p:iterate>
                                  <p:childTnLst>
                                    <p:animEffect filter="box(out)" transition="out">
                                      <p:cBhvr>
                                        <p:cTn id="60" dur="400" fill="hold"/>
                                        <p:tgtEl>
                                          <p:spTgt spid="213"/>
                                        </p:tgtEl>
                                      </p:cBhvr>
                                    </p:animEffect>
                                    <p:set>
                                      <p:cBhvr>
                                        <p:cTn id="61" fill="hold">
                                          <p:stCondLst>
                                            <p:cond delay="399"/>
                                          </p:stCondLst>
                                        </p:cTn>
                                        <p:tgtEl>
                                          <p:spTgt spid="213"/>
                                        </p:tgtEl>
                                        <p:attrNameLst>
                                          <p:attrName>style.visibility</p:attrName>
                                        </p:attrNameLst>
                                      </p:cBhvr>
                                      <p:to>
                                        <p:strVal val="hidden"/>
                                      </p:to>
                                    </p:set>
                                  </p:childTnLst>
                                </p:cTn>
                              </p:par>
                            </p:childTnLst>
                          </p:cTn>
                        </p:par>
                        <p:par>
                          <p:cTn id="62" fill="hold">
                            <p:stCondLst>
                              <p:cond delay="1600"/>
                            </p:stCondLst>
                            <p:childTnLst>
                              <p:par>
                                <p:cTn id="63" presetClass="exit" nodeType="afterEffect" presetSubtype="8" presetID="22" grpId="15" fill="hold">
                                  <p:stCondLst>
                                    <p:cond delay="0"/>
                                  </p:stCondLst>
                                  <p:iterate type="el" backwards="0">
                                    <p:tmAbs val="0"/>
                                  </p:iterate>
                                  <p:childTnLst>
                                    <p:animEffect filter="wipe(left)" transition="out">
                                      <p:cBhvr>
                                        <p:cTn id="64" dur="100" fill="hold"/>
                                        <p:tgtEl>
                                          <p:spTgt spid="208"/>
                                        </p:tgtEl>
                                      </p:cBhvr>
                                    </p:animEffect>
                                    <p:set>
                                      <p:cBhvr>
                                        <p:cTn id="65" fill="hold">
                                          <p:stCondLst>
                                            <p:cond delay="99"/>
                                          </p:stCondLst>
                                        </p:cTn>
                                        <p:tgtEl>
                                          <p:spTgt spid="208"/>
                                        </p:tgtEl>
                                        <p:attrNameLst>
                                          <p:attrName>style.visibility</p:attrName>
                                        </p:attrNameLst>
                                      </p:cBhvr>
                                      <p:to>
                                        <p:strVal val="hidden"/>
                                      </p:to>
                                    </p:set>
                                  </p:childTnLst>
                                </p:cTn>
                              </p:par>
                            </p:childTnLst>
                          </p:cTn>
                        </p:par>
                        <p:par>
                          <p:cTn id="66" fill="hold">
                            <p:stCondLst>
                              <p:cond delay="1700"/>
                            </p:stCondLst>
                            <p:childTnLst>
                              <p:par>
                                <p:cTn id="67" presetClass="exit" nodeType="afterEffect" presetSubtype="8" presetID="22" grpId="16" fill="hold">
                                  <p:stCondLst>
                                    <p:cond delay="0"/>
                                  </p:stCondLst>
                                  <p:iterate type="el" backwards="0">
                                    <p:tmAbs val="0"/>
                                  </p:iterate>
                                  <p:childTnLst>
                                    <p:animEffect filter="wipe(left)" transition="out">
                                      <p:cBhvr>
                                        <p:cTn id="68" dur="100" fill="hold"/>
                                        <p:tgtEl>
                                          <p:spTgt spid="210"/>
                                        </p:tgtEl>
                                      </p:cBhvr>
                                    </p:animEffect>
                                    <p:set>
                                      <p:cBhvr>
                                        <p:cTn id="69" fill="hold">
                                          <p:stCondLst>
                                            <p:cond delay="99"/>
                                          </p:stCondLst>
                                        </p:cTn>
                                        <p:tgtEl>
                                          <p:spTgt spid="210"/>
                                        </p:tgtEl>
                                        <p:attrNameLst>
                                          <p:attrName>style.visibility</p:attrName>
                                        </p:attrNameLst>
                                      </p:cBhvr>
                                      <p:to>
                                        <p:strVal val="hidden"/>
                                      </p:to>
                                    </p:set>
                                  </p:childTnLst>
                                </p:cTn>
                              </p:par>
                            </p:childTnLst>
                          </p:cTn>
                        </p:par>
                        <p:par>
                          <p:cTn id="70" fill="hold">
                            <p:stCondLst>
                              <p:cond delay="1800"/>
                            </p:stCondLst>
                            <p:childTnLst>
                              <p:par>
                                <p:cTn id="71" presetClass="exit" nodeType="afterEffect" presetSubtype="8" presetID="22" grpId="17" fill="hold">
                                  <p:stCondLst>
                                    <p:cond delay="0"/>
                                  </p:stCondLst>
                                  <p:iterate type="el" backwards="0">
                                    <p:tmAbs val="0"/>
                                  </p:iterate>
                                  <p:childTnLst>
                                    <p:animEffect filter="wipe(left)" transition="out">
                                      <p:cBhvr>
                                        <p:cTn id="72" dur="100" fill="hold"/>
                                        <p:tgtEl>
                                          <p:spTgt spid="205"/>
                                        </p:tgtEl>
                                      </p:cBhvr>
                                    </p:animEffect>
                                    <p:set>
                                      <p:cBhvr>
                                        <p:cTn id="73" fill="hold">
                                          <p:stCondLst>
                                            <p:cond delay="99"/>
                                          </p:stCondLst>
                                        </p:cTn>
                                        <p:tgtEl>
                                          <p:spTgt spid="205"/>
                                        </p:tgtEl>
                                        <p:attrNameLst>
                                          <p:attrName>style.visibility</p:attrName>
                                        </p:attrNameLst>
                                      </p:cBhvr>
                                      <p:to>
                                        <p:strVal val="hidden"/>
                                      </p:to>
                                    </p:set>
                                  </p:childTnLst>
                                </p:cTn>
                              </p:par>
                            </p:childTnLst>
                          </p:cTn>
                        </p:par>
                        <p:par>
                          <p:cTn id="74" fill="hold">
                            <p:stCondLst>
                              <p:cond delay="1900"/>
                            </p:stCondLst>
                            <p:childTnLst>
                              <p:par>
                                <p:cTn id="75" presetClass="exit" nodeType="afterEffect" presetSubtype="8" presetID="22" grpId="18" fill="hold">
                                  <p:stCondLst>
                                    <p:cond delay="0"/>
                                  </p:stCondLst>
                                  <p:iterate type="el" backwards="0">
                                    <p:tmAbs val="0"/>
                                  </p:iterate>
                                  <p:childTnLst>
                                    <p:animEffect filter="wipe(left)" transition="out">
                                      <p:cBhvr>
                                        <p:cTn id="76" dur="100" fill="hold"/>
                                        <p:tgtEl>
                                          <p:spTgt spid="207"/>
                                        </p:tgtEl>
                                      </p:cBhvr>
                                    </p:animEffect>
                                    <p:set>
                                      <p:cBhvr>
                                        <p:cTn id="77" fill="hold">
                                          <p:stCondLst>
                                            <p:cond delay="99"/>
                                          </p:stCondLst>
                                        </p:cTn>
                                        <p:tgtEl>
                                          <p:spTgt spid="207"/>
                                        </p:tgtEl>
                                        <p:attrNameLst>
                                          <p:attrName>style.visibility</p:attrName>
                                        </p:attrNameLst>
                                      </p:cBhvr>
                                      <p:to>
                                        <p:strVal val="hidden"/>
                                      </p:to>
                                    </p:set>
                                  </p:childTnLst>
                                </p:cTn>
                              </p:par>
                            </p:childTnLst>
                          </p:cTn>
                        </p:par>
                        <p:par>
                          <p:cTn id="78" fill="hold">
                            <p:stCondLst>
                              <p:cond delay="2000"/>
                            </p:stCondLst>
                            <p:childTnLst>
                              <p:par>
                                <p:cTn id="79" presetClass="exit" nodeType="afterEffect" presetSubtype="8" presetID="22" grpId="19" fill="hold">
                                  <p:stCondLst>
                                    <p:cond delay="0"/>
                                  </p:stCondLst>
                                  <p:iterate type="el" backwards="0">
                                    <p:tmAbs val="0"/>
                                  </p:iterate>
                                  <p:childTnLst>
                                    <p:animEffect filter="wipe(left)" transition="out">
                                      <p:cBhvr>
                                        <p:cTn id="80" dur="100" fill="hold"/>
                                        <p:tgtEl>
                                          <p:spTgt spid="209"/>
                                        </p:tgtEl>
                                      </p:cBhvr>
                                    </p:animEffect>
                                    <p:set>
                                      <p:cBhvr>
                                        <p:cTn id="81" fill="hold">
                                          <p:stCondLst>
                                            <p:cond delay="99"/>
                                          </p:stCondLst>
                                        </p:cTn>
                                        <p:tgtEl>
                                          <p:spTgt spid="209"/>
                                        </p:tgtEl>
                                        <p:attrNameLst>
                                          <p:attrName>style.visibility</p:attrName>
                                        </p:attrNameLst>
                                      </p:cBhvr>
                                      <p:to>
                                        <p:strVal val="hidden"/>
                                      </p:to>
                                    </p:set>
                                  </p:childTnLst>
                                </p:cTn>
                              </p:par>
                            </p:childTnLst>
                          </p:cTn>
                        </p:par>
                        <p:par>
                          <p:cTn id="82" fill="hold">
                            <p:stCondLst>
                              <p:cond delay="2100"/>
                            </p:stCondLst>
                            <p:childTnLst>
                              <p:par>
                                <p:cTn id="83" presetClass="entr" nodeType="afterEffect" presetSubtype="8" presetID="2" grpId="20" fill="hold">
                                  <p:stCondLst>
                                    <p:cond delay="0"/>
                                  </p:stCondLst>
                                  <p:iterate type="el" backwards="0">
                                    <p:tmAbs val="0"/>
                                  </p:iterate>
                                  <p:childTnLst>
                                    <p:set>
                                      <p:cBhvr>
                                        <p:cTn id="84" fill="hold"/>
                                        <p:tgtEl>
                                          <p:spTgt spid="215"/>
                                        </p:tgtEl>
                                        <p:attrNameLst>
                                          <p:attrName>style.visibility</p:attrName>
                                        </p:attrNameLst>
                                      </p:cBhvr>
                                      <p:to>
                                        <p:strVal val="visible"/>
                                      </p:to>
                                    </p:set>
                                    <p:anim calcmode="lin" valueType="num">
                                      <p:cBhvr>
                                        <p:cTn id="85" dur="400" fill="hold"/>
                                        <p:tgtEl>
                                          <p:spTgt spid="215"/>
                                        </p:tgtEl>
                                        <p:attrNameLst>
                                          <p:attrName>ppt_x</p:attrName>
                                        </p:attrNameLst>
                                      </p:cBhvr>
                                      <p:tavLst>
                                        <p:tav tm="0">
                                          <p:val>
                                            <p:strVal val="0-#ppt_w/2"/>
                                          </p:val>
                                        </p:tav>
                                        <p:tav tm="100000">
                                          <p:val>
                                            <p:strVal val="#ppt_x"/>
                                          </p:val>
                                        </p:tav>
                                      </p:tavLst>
                                    </p:anim>
                                    <p:anim calcmode="lin" valueType="num">
                                      <p:cBhvr>
                                        <p:cTn id="86" dur="400" fill="hold"/>
                                        <p:tgtEl>
                                          <p:spTgt spid="215"/>
                                        </p:tgtEl>
                                        <p:attrNameLst>
                                          <p:attrName>ppt_y</p:attrName>
                                        </p:attrNameLst>
                                      </p:cBhvr>
                                      <p:tavLst>
                                        <p:tav tm="0">
                                          <p:val>
                                            <p:strVal val="#ppt_y"/>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Class="entr" nodeType="clickEffect" presetSubtype="8" presetID="22" grpId="21" fill="hold">
                                  <p:stCondLst>
                                    <p:cond delay="0"/>
                                  </p:stCondLst>
                                  <p:iterate type="el" backwards="0">
                                    <p:tmAbs val="0"/>
                                  </p:iterate>
                                  <p:childTnLst>
                                    <p:set>
                                      <p:cBhvr>
                                        <p:cTn id="90" fill="hold"/>
                                        <p:tgtEl>
                                          <p:spTgt spid="217"/>
                                        </p:tgtEl>
                                        <p:attrNameLst>
                                          <p:attrName>style.visibility</p:attrName>
                                        </p:attrNameLst>
                                      </p:cBhvr>
                                      <p:to>
                                        <p:strVal val="visible"/>
                                      </p:to>
                                    </p:set>
                                    <p:animEffect filter="wipe(left)" transition="in">
                                      <p:cBhvr>
                                        <p:cTn id="91" dur="200"/>
                                        <p:tgtEl>
                                          <p:spTgt spid="217"/>
                                        </p:tgtEl>
                                      </p:cBhvr>
                                    </p:animEffect>
                                  </p:childTnLst>
                                </p:cTn>
                              </p:par>
                            </p:childTnLst>
                          </p:cTn>
                        </p:par>
                        <p:par>
                          <p:cTn id="92" fill="hold">
                            <p:stCondLst>
                              <p:cond delay="200"/>
                            </p:stCondLst>
                            <p:childTnLst>
                              <p:par>
                                <p:cTn id="93" presetClass="entr" nodeType="afterEffect" presetSubtype="32" presetID="4" grpId="22" fill="hold">
                                  <p:stCondLst>
                                    <p:cond delay="0"/>
                                  </p:stCondLst>
                                  <p:iterate type="el" backwards="0">
                                    <p:tmAbs val="0"/>
                                  </p:iterate>
                                  <p:childTnLst>
                                    <p:set>
                                      <p:cBhvr>
                                        <p:cTn id="94" fill="hold"/>
                                        <p:tgtEl>
                                          <p:spTgt spid="214"/>
                                        </p:tgtEl>
                                        <p:attrNameLst>
                                          <p:attrName>style.visibility</p:attrName>
                                        </p:attrNameLst>
                                      </p:cBhvr>
                                      <p:to>
                                        <p:strVal val="visible"/>
                                      </p:to>
                                    </p:set>
                                    <p:animEffect filter="box(out)" transition="in">
                                      <p:cBhvr>
                                        <p:cTn id="95" dur="400"/>
                                        <p:tgtEl>
                                          <p:spTgt spid="214"/>
                                        </p:tgtEl>
                                      </p:cBhvr>
                                    </p:animEffect>
                                  </p:childTnLst>
                                </p:cTn>
                              </p:par>
                            </p:childTnLst>
                          </p:cTn>
                        </p:par>
                      </p:childTnLst>
                    </p:cTn>
                  </p:par>
                  <p:par>
                    <p:cTn id="96" fill="hold">
                      <p:stCondLst>
                        <p:cond delay="indefinite"/>
                      </p:stCondLst>
                      <p:childTnLst>
                        <p:par>
                          <p:cTn id="97" fill="hold">
                            <p:stCondLst>
                              <p:cond delay="0"/>
                            </p:stCondLst>
                            <p:childTnLst>
                              <p:par>
                                <p:cTn id="98" presetClass="exit" nodeType="clickEffect" presetSubtype="8" presetID="22" grpId="23" fill="hold">
                                  <p:stCondLst>
                                    <p:cond delay="0"/>
                                  </p:stCondLst>
                                  <p:iterate type="el" backwards="0">
                                    <p:tmAbs val="0"/>
                                  </p:iterate>
                                  <p:childTnLst>
                                    <p:animEffect filter="wipe(left)" transition="out">
                                      <p:cBhvr>
                                        <p:cTn id="99" dur="100" fill="hold"/>
                                        <p:tgtEl>
                                          <p:spTgt spid="217"/>
                                        </p:tgtEl>
                                      </p:cBhvr>
                                    </p:animEffect>
                                    <p:set>
                                      <p:cBhvr>
                                        <p:cTn id="100" fill="hold">
                                          <p:stCondLst>
                                            <p:cond delay="99"/>
                                          </p:stCondLst>
                                        </p:cTn>
                                        <p:tgtEl>
                                          <p:spTgt spid="217"/>
                                        </p:tgtEl>
                                        <p:attrNameLst>
                                          <p:attrName>style.visibility</p:attrName>
                                        </p:attrNameLst>
                                      </p:cBhvr>
                                      <p:to>
                                        <p:strVal val="hidden"/>
                                      </p:to>
                                    </p:set>
                                  </p:childTnLst>
                                </p:cTn>
                              </p:par>
                            </p:childTnLst>
                          </p:cTn>
                        </p:par>
                        <p:par>
                          <p:cTn id="101" fill="hold">
                            <p:stCondLst>
                              <p:cond delay="100"/>
                            </p:stCondLst>
                            <p:childTnLst>
                              <p:par>
                                <p:cTn id="102" presetClass="exit" nodeType="afterEffect" presetSubtype="32" presetID="4" grpId="24" fill="hold">
                                  <p:stCondLst>
                                    <p:cond delay="0"/>
                                  </p:stCondLst>
                                  <p:iterate type="el" backwards="0">
                                    <p:tmAbs val="0"/>
                                  </p:iterate>
                                  <p:childTnLst>
                                    <p:animEffect filter="box(out)" transition="out">
                                      <p:cBhvr>
                                        <p:cTn id="103" dur="400" fill="hold"/>
                                        <p:tgtEl>
                                          <p:spTgt spid="214"/>
                                        </p:tgtEl>
                                      </p:cBhvr>
                                    </p:animEffect>
                                    <p:set>
                                      <p:cBhvr>
                                        <p:cTn id="104" fill="hold">
                                          <p:stCondLst>
                                            <p:cond delay="399"/>
                                          </p:stCondLst>
                                        </p:cTn>
                                        <p:tgtEl>
                                          <p:spTgt spid="214"/>
                                        </p:tgtEl>
                                        <p:attrNameLst>
                                          <p:attrName>style.visibility</p:attrName>
                                        </p:attrNameLst>
                                      </p:cBhvr>
                                      <p:to>
                                        <p:strVal val="hidden"/>
                                      </p:to>
                                    </p:set>
                                  </p:childTnLst>
                                </p:cTn>
                              </p:par>
                            </p:childTnLst>
                          </p:cTn>
                        </p:par>
                        <p:par>
                          <p:cTn id="105" fill="hold">
                            <p:stCondLst>
                              <p:cond delay="500"/>
                            </p:stCondLst>
                            <p:childTnLst>
                              <p:par>
                                <p:cTn id="106" presetClass="entr" nodeType="afterEffect" presetSubtype="32" presetID="4" grpId="25" fill="hold">
                                  <p:stCondLst>
                                    <p:cond delay="0"/>
                                  </p:stCondLst>
                                  <p:iterate type="el" backwards="0">
                                    <p:tmAbs val="0"/>
                                  </p:iterate>
                                  <p:childTnLst>
                                    <p:set>
                                      <p:cBhvr>
                                        <p:cTn id="107" fill="hold"/>
                                        <p:tgtEl>
                                          <p:spTgt spid="218"/>
                                        </p:tgtEl>
                                        <p:attrNameLst>
                                          <p:attrName>style.visibility</p:attrName>
                                        </p:attrNameLst>
                                      </p:cBhvr>
                                      <p:to>
                                        <p:strVal val="visible"/>
                                      </p:to>
                                    </p:set>
                                    <p:animEffect filter="box(out)" transition="in">
                                      <p:cBhvr>
                                        <p:cTn id="108" dur="500"/>
                                        <p:tgtEl>
                                          <p:spTgt spid="218"/>
                                        </p:tgtEl>
                                      </p:cBhvr>
                                    </p:animEffect>
                                  </p:childTnLst>
                                </p:cTn>
                              </p:par>
                            </p:childTnLst>
                          </p:cTn>
                        </p:par>
                        <p:par>
                          <p:cTn id="109" fill="hold">
                            <p:stCondLst>
                              <p:cond delay="0"/>
                            </p:stCondLst>
                            <p:childTnLst>
                              <p:par>
                                <p:cTn id="110" presetClass="emph" nodeType="withEffect" presetSubtype="0" presetID="6" grpId="26" accel="50000" decel="50000" fill="hold">
                                  <p:stCondLst>
                                    <p:cond delay="0"/>
                                  </p:stCondLst>
                                  <p:childTnLst>
                                    <p:animScale>
                                      <p:cBhvr>
                                        <p:cTn id="111" dur="400" fill="hold"/>
                                        <p:tgtEl>
                                          <p:spTgt spid="215"/>
                                        </p:tgtEl>
                                      </p:cBhvr>
                                      <p:by x="155124" y="155124"/>
                                    </p:animScale>
                                  </p:childTnLst>
                                </p:cTn>
                              </p:par>
                            </p:childTnLst>
                          </p:cTn>
                        </p:par>
                        <p:par>
                          <p:cTn id="112" fill="hold">
                            <p:stCondLst>
                              <p:cond delay="0"/>
                            </p:stCondLst>
                            <p:childTnLst>
                              <p:par>
                                <p:cTn id="113" presetClass="path" nodeType="withEffect" presetSubtype="0" presetID="-1" grpId="27" accel="50000" decel="50000" fill="hold">
                                  <p:stCondLst>
                                    <p:cond delay="0"/>
                                  </p:stCondLst>
                                  <p:childTnLst>
                                    <p:animMotion path="M 0.000000 0.000000 L 0.049412 -0.010204" origin="layout" pathEditMode="relative">
                                      <p:cBhvr>
                                        <p:cTn id="114" dur="1000" fill="hold"/>
                                        <p:tgtEl>
                                          <p:spTgt spid="21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0" grpId="12"/>
      <p:bldP build="whole" bldLvl="1" animBg="1" rev="0" advAuto="0" spid="214" grpId="22"/>
      <p:bldP build="whole" bldLvl="1" animBg="1" rev="0" advAuto="0" spid="214" grpId="24"/>
      <p:bldP build="whole" bldLvl="1" animBg="1" rev="0" advAuto="0" spid="217" grpId="21"/>
      <p:bldP build="whole" bldLvl="1" animBg="1" rev="0" advAuto="0" spid="217" grpId="23"/>
      <p:bldP build="whole" bldLvl="1" animBg="1" rev="0" advAuto="0" spid="212" grpId="2"/>
      <p:bldP build="whole" bldLvl="1" animBg="1" rev="0" advAuto="0" spid="212" grpId="6"/>
      <p:bldP build="whole" bldLvl="1" animBg="1" rev="0" advAuto="0" spid="218" grpId="25"/>
      <p:bldP build="whole" bldLvl="1" animBg="1" rev="0" advAuto="0" spid="207" grpId="3"/>
      <p:bldP build="whole" bldLvl="1" animBg="1" rev="0" advAuto="0" spid="213" grpId="8"/>
      <p:bldP build="whole" bldLvl="1" animBg="1" rev="0" advAuto="0" spid="210" grpId="9"/>
      <p:bldP build="whole" bldLvl="1" animBg="1" rev="0" advAuto="0" spid="205" grpId="1"/>
      <p:bldP build="whole" bldLvl="1" animBg="1" rev="0" advAuto="0" spid="209" grpId="4"/>
      <p:bldP build="whole" bldLvl="1" animBg="1" rev="0" advAuto="0" spid="208" grpId="7"/>
      <p:bldP build="whole" bldLvl="1" animBg="1" rev="0" advAuto="0" spid="213" grpId="14"/>
      <p:bldP build="whole" bldLvl="1" animBg="1" rev="0" advAuto="0" spid="210" grpId="16"/>
      <p:bldP build="whole" bldLvl="1" animBg="1" rev="0" advAuto="0" spid="206" grpId="5"/>
      <p:bldP build="whole" bldLvl="1" animBg="1" rev="0" advAuto="0" spid="208" grpId="15"/>
      <p:bldP build="whole" bldLvl="1" animBg="1" rev="0" advAuto="0" spid="207" grpId="18"/>
      <p:bldP build="whole" bldLvl="1" animBg="1" rev="0" advAuto="0" spid="215" grpId="20"/>
      <p:bldP build="whole" bldLvl="1" animBg="1" rev="0" advAuto="0" spid="209" grpId="19"/>
      <p:bldP build="whole" bldLvl="1" animBg="1" rev="0" advAuto="0" spid="206" grpId="13"/>
      <p:bldP build="whole" bldLvl="1" animBg="1" rev="0" advAuto="0" spid="204" grpId="10"/>
      <p:bldP build="whole" bldLvl="1" animBg="1" rev="0" advAuto="0" spid="205" grpId="17"/>
      <p:bldP build="whole" bldLvl="1" animBg="1" rev="0" advAuto="0" spid="203" grpId="11"/>
      <p:bldP build="whole" bldLvl="1" animBg="1" rev="0" advAuto="0" spid="215" grpId="26"/>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Image" descr="Image"/>
          <p:cNvPicPr>
            <a:picLocks noChangeAspect="1"/>
          </p:cNvPicPr>
          <p:nvPr>
            <p:ph type="pic" idx="21"/>
          </p:nvPr>
        </p:nvPicPr>
        <p:blipFill>
          <a:blip r:embed="rId2">
            <a:extLst/>
          </a:blip>
          <a:srcRect l="0" t="0" r="0" b="0"/>
          <a:stretch>
            <a:fillRect/>
          </a:stretch>
        </p:blipFill>
        <p:spPr>
          <a:xfrm>
            <a:off x="0" y="0"/>
            <a:ext cx="24384000" cy="13716000"/>
          </a:xfrm>
          <a:prstGeom prst="rect">
            <a:avLst/>
          </a:prstGeom>
        </p:spPr>
      </p:pic>
      <p:sp>
        <p:nvSpPr>
          <p:cNvPr id="221" name="Partie Personnelle"/>
          <p:cNvSpPr txBox="1"/>
          <p:nvPr>
            <p:ph type="title"/>
          </p:nvPr>
        </p:nvSpPr>
        <p:spPr>
          <a:prstGeom prst="rect">
            <a:avLst/>
          </a:prstGeom>
        </p:spPr>
        <p:txBody>
          <a:bodyPr/>
          <a:lstStyle/>
          <a:p>
            <a:pPr/>
            <a:r>
              <a:t>Partie Personnelle </a:t>
            </a:r>
          </a:p>
        </p:txBody>
      </p:sp>
      <p:sp>
        <p:nvSpPr>
          <p:cNvPr id="222" name="Mon Objectif"/>
          <p:cNvSpPr txBox="1"/>
          <p:nvPr>
            <p:ph type="body" sz="quarter" idx="1"/>
          </p:nvPr>
        </p:nvSpPr>
        <p:spPr>
          <a:prstGeom prst="rect">
            <a:avLst/>
          </a:prstGeom>
        </p:spPr>
        <p:txBody>
          <a:bodyPr/>
          <a:lstStyle/>
          <a:p>
            <a:pPr/>
            <a:r>
              <a:t> Mon Objectif </a:t>
            </a:r>
          </a:p>
        </p:txBody>
      </p:sp>
      <p:sp>
        <p:nvSpPr>
          <p:cNvPr id="223" name="Corentin Lebarilier  -  2021"/>
          <p:cNvSpPr txBox="1"/>
          <p:nvPr>
            <p:ph type="body" idx="22"/>
          </p:nvPr>
        </p:nvSpPr>
        <p:spPr>
          <a:prstGeom prst="rect">
            <a:avLst/>
          </a:prstGeom>
          <a:extLst>
            <a:ext uri="{C572A759-6A51-4108-AA02-DFA0A04FC94B}">
              <ma14:wrappingTextBoxFlag xmlns:ma14="http://schemas.microsoft.com/office/mac/drawingml/2011/main" val="1"/>
            </a:ext>
          </a:extLst>
        </p:spPr>
        <p:txBody>
          <a:bodyPr/>
          <a:lstStyle/>
          <a:p>
            <a:pPr/>
            <a:r>
              <a:t>Corentin Lebarilier  -  2021</a:t>
            </a:r>
          </a:p>
        </p:txBody>
      </p:sp>
      <p:sp>
        <p:nvSpPr>
          <p:cNvPr id="224" name="7 / 19"/>
          <p:cNvSpPr txBox="1"/>
          <p:nvPr/>
        </p:nvSpPr>
        <p:spPr>
          <a:xfrm>
            <a:off x="23034244" y="12613430"/>
            <a:ext cx="969646"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7 / 19</a:t>
            </a:r>
          </a:p>
        </p:txBody>
      </p:sp>
    </p:spTree>
  </p:cSld>
  <p:clrMapOvr>
    <a:masterClrMapping/>
  </p:clrMapOvr>
  <mc:AlternateContent xmlns:mc="http://schemas.openxmlformats.org/markup-compatibility/2006">
    <mc:Choice xmlns:p14="http://schemas.microsoft.com/office/powerpoint/2010/main" Requires="p14">
      <p:transition spd="slow" advClick="1" p14:dur="1250">
        <p14:warp dir="in"/>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Technologie Employée"/>
          <p:cNvSpPr txBox="1"/>
          <p:nvPr>
            <p:ph type="title"/>
          </p:nvPr>
        </p:nvSpPr>
        <p:spPr>
          <a:xfrm>
            <a:off x="1217331" y="3558125"/>
            <a:ext cx="9757338" cy="2540001"/>
          </a:xfrm>
          <a:prstGeom prst="rect">
            <a:avLst/>
          </a:prstGeom>
        </p:spPr>
        <p:txBody>
          <a:bodyPr/>
          <a:lstStyle>
            <a:lvl1pPr defTabSz="2170176">
              <a:defRPr spc="-74" sz="7476"/>
            </a:lvl1pPr>
          </a:lstStyle>
          <a:p>
            <a:pPr/>
            <a:r>
              <a:t>Technologie Employée </a:t>
            </a:r>
          </a:p>
        </p:txBody>
      </p:sp>
      <p:sp>
        <p:nvSpPr>
          <p:cNvPr id="227" name="Zigbee pour la communication avec module Xbee pro…"/>
          <p:cNvSpPr txBox="1"/>
          <p:nvPr>
            <p:ph type="body" sz="quarter" idx="1"/>
          </p:nvPr>
        </p:nvSpPr>
        <p:spPr>
          <a:prstGeom prst="rect">
            <a:avLst/>
          </a:prstGeom>
        </p:spPr>
        <p:txBody>
          <a:bodyPr/>
          <a:lstStyle/>
          <a:p>
            <a:pPr/>
            <a:r>
              <a:t>Zigbee pour la communication avec module Xbee pro</a:t>
            </a:r>
          </a:p>
          <a:p>
            <a:pPr/>
          </a:p>
          <a:p>
            <a:pPr/>
            <a:r>
              <a:t>Pour l’interface graphique graphique : Qt Creator, codée en C++ sur ordinateur</a:t>
            </a:r>
          </a:p>
        </p:txBody>
      </p:sp>
      <p:pic>
        <p:nvPicPr>
          <p:cNvPr id="228" name="Image" descr="Image"/>
          <p:cNvPicPr>
            <a:picLocks noChangeAspect="1"/>
          </p:cNvPicPr>
          <p:nvPr/>
        </p:nvPicPr>
        <p:blipFill>
          <a:blip r:embed="rId2">
            <a:extLst/>
          </a:blip>
          <a:stretch>
            <a:fillRect/>
          </a:stretch>
        </p:blipFill>
        <p:spPr>
          <a:xfrm>
            <a:off x="11055350" y="2844800"/>
            <a:ext cx="13195300" cy="8026400"/>
          </a:xfrm>
          <a:prstGeom prst="rect">
            <a:avLst/>
          </a:prstGeom>
          <a:ln w="12700">
            <a:miter lim="400000"/>
          </a:ln>
        </p:spPr>
      </p:pic>
      <p:sp>
        <p:nvSpPr>
          <p:cNvPr id="229" name="Rectangle"/>
          <p:cNvSpPr/>
          <p:nvPr/>
        </p:nvSpPr>
        <p:spPr>
          <a:xfrm>
            <a:off x="11342601" y="5440714"/>
            <a:ext cx="12620798" cy="2567503"/>
          </a:xfrm>
          <a:prstGeom prst="rect">
            <a:avLst/>
          </a:prstGeom>
          <a:solidFill>
            <a:schemeClr val="accent5">
              <a:alpha val="46020"/>
            </a:schemeClr>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pic>
        <p:nvPicPr>
          <p:cNvPr id="230" name="Image" descr="Image"/>
          <p:cNvPicPr>
            <a:picLocks noChangeAspect="1"/>
          </p:cNvPicPr>
          <p:nvPr/>
        </p:nvPicPr>
        <p:blipFill>
          <a:blip r:embed="rId3">
            <a:extLst/>
          </a:blip>
          <a:stretch>
            <a:fillRect/>
          </a:stretch>
        </p:blipFill>
        <p:spPr>
          <a:xfrm>
            <a:off x="12928600" y="1041215"/>
            <a:ext cx="9448800" cy="11366501"/>
          </a:xfrm>
          <a:prstGeom prst="rect">
            <a:avLst/>
          </a:prstGeom>
          <a:ln w="12700">
            <a:miter lim="400000"/>
          </a:ln>
        </p:spPr>
      </p:pic>
      <p:sp>
        <p:nvSpPr>
          <p:cNvPr id="231" name="Rectangle"/>
          <p:cNvSpPr/>
          <p:nvPr/>
        </p:nvSpPr>
        <p:spPr>
          <a:xfrm>
            <a:off x="1128841" y="2387714"/>
            <a:ext cx="4524086" cy="9404383"/>
          </a:xfrm>
          <a:prstGeom prst="rect">
            <a:avLst/>
          </a:prstGeom>
          <a:solidFill>
            <a:srgbClr val="FFFFFF"/>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32" name="8 / 19"/>
          <p:cNvSpPr txBox="1"/>
          <p:nvPr/>
        </p:nvSpPr>
        <p:spPr>
          <a:xfrm>
            <a:off x="23029481" y="12613430"/>
            <a:ext cx="979171"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8 / 19</a:t>
            </a:r>
          </a:p>
        </p:txBody>
      </p:sp>
      <p:sp>
        <p:nvSpPr>
          <p:cNvPr id="233" name="Protocole 802.15.4 Zigbee :…"/>
          <p:cNvSpPr txBox="1"/>
          <p:nvPr/>
        </p:nvSpPr>
        <p:spPr>
          <a:xfrm>
            <a:off x="-34378" y="3709923"/>
            <a:ext cx="5506008" cy="629615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500">
                <a:solidFill>
                  <a:schemeClr val="accent5">
                    <a:hueOff val="-208605"/>
                    <a:satOff val="22839"/>
                    <a:lumOff val="-26624"/>
                  </a:schemeClr>
                </a:solidFill>
                <a:latin typeface="Arial Rounded MT Bold"/>
                <a:ea typeface="Arial Rounded MT Bold"/>
                <a:cs typeface="Arial Rounded MT Bold"/>
                <a:sym typeface="Arial Rounded MT Bold"/>
              </a:defRPr>
            </a:pPr>
            <a:r>
              <a:t>Protocole 802.15.4 Zigbee :</a:t>
            </a:r>
          </a:p>
          <a:p>
            <a:pPr>
              <a:defRPr sz="3500">
                <a:solidFill>
                  <a:schemeClr val="accent5">
                    <a:hueOff val="-208605"/>
                    <a:satOff val="22839"/>
                    <a:lumOff val="-26624"/>
                  </a:schemeClr>
                </a:solidFill>
                <a:latin typeface="Arial Rounded MT Bold"/>
                <a:ea typeface="Arial Rounded MT Bold"/>
                <a:cs typeface="Arial Rounded MT Bold"/>
                <a:sym typeface="Arial Rounded MT Bold"/>
              </a:defRPr>
            </a:pPr>
          </a:p>
          <a:p>
            <a:pPr defTabSz="457200">
              <a:lnSpc>
                <a:spcPct val="100000"/>
              </a:lnSpc>
              <a:defRPr sz="3500">
                <a:solidFill>
                  <a:schemeClr val="accent5">
                    <a:hueOff val="-208605"/>
                    <a:satOff val="22839"/>
                    <a:lumOff val="-26624"/>
                  </a:schemeClr>
                </a:solidFill>
                <a:latin typeface="Arial Rounded MT Bold"/>
                <a:ea typeface="Arial Rounded MT Bold"/>
                <a:cs typeface="Arial Rounded MT Bold"/>
                <a:sym typeface="Arial Rounded MT Bold"/>
              </a:defRPr>
            </a:pPr>
            <a:r>
              <a:t>modulation de type QPSK</a:t>
            </a:r>
          </a:p>
          <a:p>
            <a:pPr defTabSz="457200">
              <a:lnSpc>
                <a:spcPct val="100000"/>
              </a:lnSpc>
              <a:defRPr sz="3500">
                <a:solidFill>
                  <a:schemeClr val="accent5">
                    <a:hueOff val="-208605"/>
                    <a:satOff val="22839"/>
                    <a:lumOff val="-26624"/>
                  </a:schemeClr>
                </a:solidFill>
                <a:latin typeface="Arial Rounded MT Bold"/>
                <a:ea typeface="Arial Rounded MT Bold"/>
                <a:cs typeface="Arial Rounded MT Bold"/>
                <a:sym typeface="Arial Rounded MT Bold"/>
              </a:defRPr>
            </a:pPr>
          </a:p>
          <a:p>
            <a:pPr>
              <a:defRPr sz="3500">
                <a:solidFill>
                  <a:schemeClr val="accent5">
                    <a:hueOff val="-208605"/>
                    <a:satOff val="22839"/>
                    <a:lumOff val="-26624"/>
                  </a:schemeClr>
                </a:solidFill>
                <a:latin typeface="Arial Rounded MT Bold"/>
                <a:ea typeface="Arial Rounded MT Bold"/>
                <a:cs typeface="Arial Rounded MT Bold"/>
                <a:sym typeface="Arial Rounded MT Bold"/>
              </a:defRPr>
            </a:pPr>
            <a:r>
              <a:t>Bande ISM ( Industrie Science et Médical) : 2.4 GHz</a:t>
            </a:r>
          </a:p>
          <a:p>
            <a:pPr>
              <a:defRPr sz="3500">
                <a:solidFill>
                  <a:schemeClr val="accent5">
                    <a:hueOff val="-208605"/>
                    <a:satOff val="22839"/>
                    <a:lumOff val="-26624"/>
                  </a:schemeClr>
                </a:solidFill>
                <a:latin typeface="Arial Rounded MT Bold"/>
                <a:ea typeface="Arial Rounded MT Bold"/>
                <a:cs typeface="Arial Rounded MT Bold"/>
                <a:sym typeface="Arial Rounded MT Bold"/>
              </a:defRPr>
            </a:pPr>
          </a:p>
          <a:p>
            <a:pPr defTabSz="457200">
              <a:lnSpc>
                <a:spcPct val="100000"/>
              </a:lnSpc>
              <a:defRPr sz="3500">
                <a:solidFill>
                  <a:schemeClr val="accent5">
                    <a:hueOff val="-208605"/>
                    <a:satOff val="22839"/>
                    <a:lumOff val="-26624"/>
                  </a:schemeClr>
                </a:solidFill>
                <a:latin typeface="Arial Rounded MT Bold"/>
                <a:ea typeface="Arial Rounded MT Bold"/>
                <a:cs typeface="Arial Rounded MT Bold"/>
                <a:sym typeface="Arial Rounded MT Bold"/>
              </a:defRPr>
            </a:pPr>
            <a:r>
              <a:t>Vitesse de transfert :20-250 kb/s</a:t>
            </a:r>
          </a:p>
          <a:p>
            <a:pPr/>
            <a:r>
              <a:t> </a:t>
            </a:r>
          </a:p>
        </p:txBody>
      </p:sp>
    </p:spTree>
  </p:cSld>
  <p:clrMapOvr>
    <a:masterClrMapping/>
  </p:clrMapOvr>
  <mc:AlternateContent xmlns:mc="http://schemas.openxmlformats.org/markup-compatibility/2006">
    <mc:Choice xmlns:p14="http://schemas.microsoft.com/office/powerpoint/2010/main" Requires="p14">
      <p:transition spd="slow" advClick="1" p14:dur="1250">
        <p14:warp dir="in"/>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mph" nodeType="clickEffect" presetSubtype="0" presetID="6" grpId="1" accel="50000" decel="50000" fill="hold">
                                  <p:stCondLst>
                                    <p:cond delay="0"/>
                                  </p:stCondLst>
                                  <p:childTnLst>
                                    <p:animScale>
                                      <p:cBhvr>
                                        <p:cTn id="6" dur="300" fill="hold"/>
                                        <p:tgtEl>
                                          <p:spTgt spid="228"/>
                                        </p:tgtEl>
                                      </p:cBhvr>
                                      <p:by x="198624" y="198624"/>
                                    </p:animScale>
                                  </p:childTnLst>
                                </p:cTn>
                              </p:par>
                            </p:childTnLst>
                          </p:cTn>
                        </p:par>
                        <p:par>
                          <p:cTn id="7" fill="hold">
                            <p:stCondLst>
                              <p:cond delay="0"/>
                            </p:stCondLst>
                            <p:childTnLst>
                              <p:par>
                                <p:cTn id="8" presetClass="path" nodeType="withEffect" presetSubtype="0" presetID="-1" grpId="2" accel="50000" decel="50000" fill="hold">
                                  <p:stCondLst>
                                    <p:cond delay="0"/>
                                  </p:stCondLst>
                                  <p:childTnLst>
                                    <p:animMotion path="M 0.000000 0.000000 L 0.043319 -0.222870" origin="layout" pathEditMode="relative">
                                      <p:cBhvr>
                                        <p:cTn id="9" dur="300" fill="hold"/>
                                        <p:tgtEl>
                                          <p:spTgt spid="228"/>
                                        </p:tgtEl>
                                        <p:attrNameLst>
                                          <p:attrName>ppt_x</p:attrName>
                                          <p:attrName>ppt_y</p:attrName>
                                        </p:attrNameLst>
                                      </p:cBhvr>
                                    </p:animMotion>
                                  </p:childTnLst>
                                </p:cTn>
                              </p:par>
                            </p:childTnLst>
                          </p:cTn>
                        </p:par>
                        <p:par>
                          <p:cTn id="10" fill="hold">
                            <p:stCondLst>
                              <p:cond delay="300"/>
                            </p:stCondLst>
                            <p:childTnLst>
                              <p:par>
                                <p:cTn id="11" presetClass="entr" nodeType="afterEffect" presetSubtype="8" presetID="2" grpId="3" fill="hold">
                                  <p:stCondLst>
                                    <p:cond delay="0"/>
                                  </p:stCondLst>
                                  <p:iterate type="el" backwards="0">
                                    <p:tmAbs val="0"/>
                                  </p:iterate>
                                  <p:childTnLst>
                                    <p:set>
                                      <p:cBhvr>
                                        <p:cTn id="12" fill="hold"/>
                                        <p:tgtEl>
                                          <p:spTgt spid="231"/>
                                        </p:tgtEl>
                                        <p:attrNameLst>
                                          <p:attrName>style.visibility</p:attrName>
                                        </p:attrNameLst>
                                      </p:cBhvr>
                                      <p:to>
                                        <p:strVal val="visible"/>
                                      </p:to>
                                    </p:set>
                                    <p:anim calcmode="lin" valueType="num">
                                      <p:cBhvr>
                                        <p:cTn id="13" dur="400" fill="hold"/>
                                        <p:tgtEl>
                                          <p:spTgt spid="231"/>
                                        </p:tgtEl>
                                        <p:attrNameLst>
                                          <p:attrName>ppt_x</p:attrName>
                                        </p:attrNameLst>
                                      </p:cBhvr>
                                      <p:tavLst>
                                        <p:tav tm="0">
                                          <p:val>
                                            <p:strVal val="0-#ppt_w/2"/>
                                          </p:val>
                                        </p:tav>
                                        <p:tav tm="100000">
                                          <p:val>
                                            <p:strVal val="#ppt_x"/>
                                          </p:val>
                                        </p:tav>
                                      </p:tavLst>
                                    </p:anim>
                                    <p:anim calcmode="lin" valueType="num">
                                      <p:cBhvr>
                                        <p:cTn id="14" dur="400" fill="hold"/>
                                        <p:tgtEl>
                                          <p:spTgt spid="231"/>
                                        </p:tgtEl>
                                        <p:attrNameLst>
                                          <p:attrName>ppt_y</p:attrName>
                                        </p:attrNameLst>
                                      </p:cBhvr>
                                      <p:tavLst>
                                        <p:tav tm="0">
                                          <p:val>
                                            <p:strVal val="#ppt_y"/>
                                          </p:val>
                                        </p:tav>
                                        <p:tav tm="100000">
                                          <p:val>
                                            <p:strVal val="#ppt_y"/>
                                          </p:val>
                                        </p:tav>
                                      </p:tavLst>
                                    </p:anim>
                                  </p:childTnLst>
                                </p:cTn>
                              </p:par>
                            </p:childTnLst>
                          </p:cTn>
                        </p:par>
                        <p:par>
                          <p:cTn id="15" fill="hold">
                            <p:stCondLst>
                              <p:cond delay="700"/>
                            </p:stCondLst>
                            <p:childTnLst>
                              <p:par>
                                <p:cTn id="16" presetClass="entr" nodeType="afterEffect" presetSubtype="8" presetID="22" grpId="4" fill="hold">
                                  <p:stCondLst>
                                    <p:cond delay="0"/>
                                  </p:stCondLst>
                                  <p:iterate type="el" backwards="0">
                                    <p:tmAbs val="0"/>
                                  </p:iterate>
                                  <p:childTnLst>
                                    <p:set>
                                      <p:cBhvr>
                                        <p:cTn id="17" fill="hold"/>
                                        <p:tgtEl>
                                          <p:spTgt spid="229"/>
                                        </p:tgtEl>
                                        <p:attrNameLst>
                                          <p:attrName>style.visibility</p:attrName>
                                        </p:attrNameLst>
                                      </p:cBhvr>
                                      <p:to>
                                        <p:strVal val="visible"/>
                                      </p:to>
                                    </p:set>
                                    <p:animEffect filter="wipe(left)" transition="in">
                                      <p:cBhvr>
                                        <p:cTn id="18" dur="600"/>
                                        <p:tgtEl>
                                          <p:spTgt spid="229"/>
                                        </p:tgtEl>
                                      </p:cBhvr>
                                    </p:animEffect>
                                  </p:childTnLst>
                                </p:cTn>
                              </p:par>
                            </p:childTnLst>
                          </p:cTn>
                        </p:par>
                        <p:par>
                          <p:cTn id="19" fill="hold">
                            <p:stCondLst>
                              <p:cond delay="1300"/>
                            </p:stCondLst>
                            <p:childTnLst>
                              <p:par>
                                <p:cTn id="20" presetClass="entr" nodeType="afterEffect" presetSubtype="8" presetID="2" grpId="5" fill="hold">
                                  <p:stCondLst>
                                    <p:cond delay="0"/>
                                  </p:stCondLst>
                                  <p:iterate type="el" backwards="0">
                                    <p:tmAbs val="0"/>
                                  </p:iterate>
                                  <p:childTnLst>
                                    <p:set>
                                      <p:cBhvr>
                                        <p:cTn id="21" fill="hold"/>
                                        <p:tgtEl>
                                          <p:spTgt spid="233"/>
                                        </p:tgtEl>
                                        <p:attrNameLst>
                                          <p:attrName>style.visibility</p:attrName>
                                        </p:attrNameLst>
                                      </p:cBhvr>
                                      <p:to>
                                        <p:strVal val="visible"/>
                                      </p:to>
                                    </p:set>
                                    <p:anim calcmode="lin" valueType="num">
                                      <p:cBhvr>
                                        <p:cTn id="22" dur="500" fill="hold"/>
                                        <p:tgtEl>
                                          <p:spTgt spid="233"/>
                                        </p:tgtEl>
                                        <p:attrNameLst>
                                          <p:attrName>ppt_x</p:attrName>
                                        </p:attrNameLst>
                                      </p:cBhvr>
                                      <p:tavLst>
                                        <p:tav tm="0">
                                          <p:val>
                                            <p:strVal val="0-#ppt_w/2"/>
                                          </p:val>
                                        </p:tav>
                                        <p:tav tm="100000">
                                          <p:val>
                                            <p:strVal val="#ppt_x"/>
                                          </p:val>
                                        </p:tav>
                                      </p:tavLst>
                                    </p:anim>
                                    <p:anim calcmode="lin" valueType="num">
                                      <p:cBhvr>
                                        <p:cTn id="23" dur="500" fill="hold"/>
                                        <p:tgtEl>
                                          <p:spTgt spid="233"/>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Class="exit" nodeType="clickEffect" presetSubtype="8" presetID="22" grpId="6" fill="hold">
                                  <p:stCondLst>
                                    <p:cond delay="0"/>
                                  </p:stCondLst>
                                  <p:iterate type="el" backwards="0">
                                    <p:tmAbs val="0"/>
                                  </p:iterate>
                                  <p:childTnLst>
                                    <p:animEffect filter="wipe(left)" transition="out">
                                      <p:cBhvr>
                                        <p:cTn id="27" dur="200" fill="hold"/>
                                        <p:tgtEl>
                                          <p:spTgt spid="229"/>
                                        </p:tgtEl>
                                      </p:cBhvr>
                                    </p:animEffect>
                                    <p:set>
                                      <p:cBhvr>
                                        <p:cTn id="28" fill="hold">
                                          <p:stCondLst>
                                            <p:cond delay="199"/>
                                          </p:stCondLst>
                                        </p:cTn>
                                        <p:tgtEl>
                                          <p:spTgt spid="229"/>
                                        </p:tgtEl>
                                        <p:attrNameLst>
                                          <p:attrName>style.visibility</p:attrName>
                                        </p:attrNameLst>
                                      </p:cBhvr>
                                      <p:to>
                                        <p:strVal val="hidden"/>
                                      </p:to>
                                    </p:set>
                                  </p:childTnLst>
                                </p:cTn>
                              </p:par>
                            </p:childTnLst>
                          </p:cTn>
                        </p:par>
                        <p:par>
                          <p:cTn id="29" fill="hold">
                            <p:stCondLst>
                              <p:cond delay="200"/>
                            </p:stCondLst>
                            <p:childTnLst>
                              <p:par>
                                <p:cTn id="30" presetClass="exit" nodeType="afterEffect" presetSubtype="8" presetID="2" grpId="7" fill="hold">
                                  <p:stCondLst>
                                    <p:cond delay="0"/>
                                  </p:stCondLst>
                                  <p:iterate type="el" backwards="0">
                                    <p:tmAbs val="0"/>
                                  </p:iterate>
                                  <p:childTnLst>
                                    <p:anim calcmode="lin" valueType="num">
                                      <p:cBhvr>
                                        <p:cTn id="31" dur="400" fill="hold"/>
                                        <p:tgtEl>
                                          <p:spTgt spid="233"/>
                                        </p:tgtEl>
                                        <p:attrNameLst>
                                          <p:attrName>ppt_x</p:attrName>
                                        </p:attrNameLst>
                                      </p:cBhvr>
                                      <p:tavLst>
                                        <p:tav tm="0">
                                          <p:val>
                                            <p:strVal val="ppt_x"/>
                                          </p:val>
                                        </p:tav>
                                        <p:tav tm="100000">
                                          <p:val>
                                            <p:strVal val="0-ppt_w/2"/>
                                          </p:val>
                                        </p:tav>
                                      </p:tavLst>
                                    </p:anim>
                                    <p:anim calcmode="lin" valueType="num">
                                      <p:cBhvr>
                                        <p:cTn id="32" dur="400" fill="hold"/>
                                        <p:tgtEl>
                                          <p:spTgt spid="233"/>
                                        </p:tgtEl>
                                        <p:attrNameLst>
                                          <p:attrName>ppt_y</p:attrName>
                                        </p:attrNameLst>
                                      </p:cBhvr>
                                      <p:tavLst>
                                        <p:tav tm="0">
                                          <p:val>
                                            <p:strVal val="ppt_y"/>
                                          </p:val>
                                        </p:tav>
                                        <p:tav tm="100000">
                                          <p:val>
                                            <p:strVal val="ppt_y"/>
                                          </p:val>
                                        </p:tav>
                                      </p:tavLst>
                                    </p:anim>
                                    <p:set>
                                      <p:cBhvr>
                                        <p:cTn id="33" fill="hold">
                                          <p:stCondLst>
                                            <p:cond delay="399"/>
                                          </p:stCondLst>
                                        </p:cTn>
                                        <p:tgtEl>
                                          <p:spTgt spid="233"/>
                                        </p:tgtEl>
                                        <p:attrNameLst>
                                          <p:attrName>style.visibility</p:attrName>
                                        </p:attrNameLst>
                                      </p:cBhvr>
                                      <p:to>
                                        <p:strVal val="hidden"/>
                                      </p:to>
                                    </p:set>
                                  </p:childTnLst>
                                </p:cTn>
                              </p:par>
                            </p:childTnLst>
                          </p:cTn>
                        </p:par>
                        <p:par>
                          <p:cTn id="34" fill="hold">
                            <p:stCondLst>
                              <p:cond delay="600"/>
                            </p:stCondLst>
                            <p:childTnLst>
                              <p:par>
                                <p:cTn id="35" presetClass="exit" nodeType="afterEffect" presetID="9" grpId="8" fill="hold">
                                  <p:stCondLst>
                                    <p:cond delay="0"/>
                                  </p:stCondLst>
                                  <p:iterate type="el" backwards="0">
                                    <p:tmAbs val="0"/>
                                  </p:iterate>
                                  <p:childTnLst>
                                    <p:animEffect filter="dissolve" transition="out">
                                      <p:cBhvr>
                                        <p:cTn id="36" dur="300" fill="hold"/>
                                        <p:tgtEl>
                                          <p:spTgt spid="228"/>
                                        </p:tgtEl>
                                      </p:cBhvr>
                                    </p:animEffect>
                                    <p:set>
                                      <p:cBhvr>
                                        <p:cTn id="37" fill="hold">
                                          <p:stCondLst>
                                            <p:cond delay="299"/>
                                          </p:stCondLst>
                                        </p:cTn>
                                        <p:tgtEl>
                                          <p:spTgt spid="228"/>
                                        </p:tgtEl>
                                        <p:attrNameLst>
                                          <p:attrName>style.visibility</p:attrName>
                                        </p:attrNameLst>
                                      </p:cBhvr>
                                      <p:to>
                                        <p:strVal val="hidden"/>
                                      </p:to>
                                    </p:set>
                                  </p:childTnLst>
                                </p:cTn>
                              </p:par>
                            </p:childTnLst>
                          </p:cTn>
                        </p:par>
                        <p:par>
                          <p:cTn id="38" fill="hold">
                            <p:stCondLst>
                              <p:cond delay="900"/>
                            </p:stCondLst>
                            <p:childTnLst>
                              <p:par>
                                <p:cTn id="39" presetClass="exit" nodeType="afterEffect" presetSubtype="8" presetID="2" grpId="9" fill="hold">
                                  <p:stCondLst>
                                    <p:cond delay="0"/>
                                  </p:stCondLst>
                                  <p:iterate type="el" backwards="0">
                                    <p:tmAbs val="0"/>
                                  </p:iterate>
                                  <p:childTnLst>
                                    <p:anim calcmode="lin" valueType="num">
                                      <p:cBhvr>
                                        <p:cTn id="40" dur="400" fill="hold"/>
                                        <p:tgtEl>
                                          <p:spTgt spid="231"/>
                                        </p:tgtEl>
                                        <p:attrNameLst>
                                          <p:attrName>ppt_x</p:attrName>
                                        </p:attrNameLst>
                                      </p:cBhvr>
                                      <p:tavLst>
                                        <p:tav tm="0">
                                          <p:val>
                                            <p:strVal val="ppt_x"/>
                                          </p:val>
                                        </p:tav>
                                        <p:tav tm="100000">
                                          <p:val>
                                            <p:strVal val="0-ppt_w/2"/>
                                          </p:val>
                                        </p:tav>
                                      </p:tavLst>
                                    </p:anim>
                                    <p:anim calcmode="lin" valueType="num">
                                      <p:cBhvr>
                                        <p:cTn id="41" dur="400" fill="hold"/>
                                        <p:tgtEl>
                                          <p:spTgt spid="231"/>
                                        </p:tgtEl>
                                        <p:attrNameLst>
                                          <p:attrName>ppt_y</p:attrName>
                                        </p:attrNameLst>
                                      </p:cBhvr>
                                      <p:tavLst>
                                        <p:tav tm="0">
                                          <p:val>
                                            <p:strVal val="ppt_y"/>
                                          </p:val>
                                        </p:tav>
                                        <p:tav tm="100000">
                                          <p:val>
                                            <p:strVal val="ppt_y"/>
                                          </p:val>
                                        </p:tav>
                                      </p:tavLst>
                                    </p:anim>
                                    <p:set>
                                      <p:cBhvr>
                                        <p:cTn id="42" fill="hold">
                                          <p:stCondLst>
                                            <p:cond delay="399"/>
                                          </p:stCondLst>
                                        </p:cTn>
                                        <p:tgtEl>
                                          <p:spTgt spid="231"/>
                                        </p:tgtEl>
                                        <p:attrNameLst>
                                          <p:attrName>style.visibility</p:attrName>
                                        </p:attrNameLst>
                                      </p:cBhvr>
                                      <p:to>
                                        <p:strVal val="hidden"/>
                                      </p:to>
                                    </p:set>
                                  </p:childTnLst>
                                </p:cTn>
                              </p:par>
                            </p:childTnLst>
                          </p:cTn>
                        </p:par>
                        <p:par>
                          <p:cTn id="43" fill="hold">
                            <p:stCondLst>
                              <p:cond delay="1300"/>
                            </p:stCondLst>
                            <p:childTnLst>
                              <p:par>
                                <p:cTn id="44" presetClass="entr" nodeType="afterEffect" presetID="9" grpId="10" fill="hold">
                                  <p:stCondLst>
                                    <p:cond delay="0"/>
                                  </p:stCondLst>
                                  <p:iterate type="el" backwards="0">
                                    <p:tmAbs val="0"/>
                                  </p:iterate>
                                  <p:childTnLst>
                                    <p:set>
                                      <p:cBhvr>
                                        <p:cTn id="45" fill="hold"/>
                                        <p:tgtEl>
                                          <p:spTgt spid="230"/>
                                        </p:tgtEl>
                                        <p:attrNameLst>
                                          <p:attrName>style.visibility</p:attrName>
                                        </p:attrNameLst>
                                      </p:cBhvr>
                                      <p:to>
                                        <p:strVal val="visible"/>
                                      </p:to>
                                    </p:set>
                                    <p:animEffect filter="dissolve" transition="in">
                                      <p:cBhvr>
                                        <p:cTn id="46" dur="600"/>
                                        <p:tgtEl>
                                          <p:spTgt spid="23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3" grpId="7"/>
      <p:bldP build="whole" bldLvl="1" animBg="1" rev="0" advAuto="0" spid="231" grpId="3"/>
      <p:bldP build="whole" bldLvl="1" animBg="1" rev="0" advAuto="0" spid="229" grpId="4"/>
      <p:bldP build="whole" bldLvl="1" animBg="1" rev="0" advAuto="0" spid="229" grpId="6"/>
      <p:bldP build="whole" bldLvl="1" animBg="1" rev="0" advAuto="0" spid="228" grpId="8"/>
      <p:bldP build="whole" bldLvl="1" animBg="1" rev="0" advAuto="0" spid="230" grpId="10"/>
      <p:bldP build="whole" bldLvl="1" animBg="1" rev="0" advAuto="0" spid="228" grpId="1"/>
      <p:bldP build="whole" bldLvl="1" animBg="1" rev="0" advAuto="0" spid="233" grpId="5"/>
      <p:bldP build="whole" bldLvl="1" animBg="1" rev="0" advAuto="0" spid="231" grpId="9"/>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Image" descr="Image"/>
          <p:cNvPicPr>
            <a:picLocks noChangeAspect="1"/>
          </p:cNvPicPr>
          <p:nvPr/>
        </p:nvPicPr>
        <p:blipFill>
          <a:blip r:embed="rId2">
            <a:extLst/>
          </a:blip>
          <a:stretch>
            <a:fillRect/>
          </a:stretch>
        </p:blipFill>
        <p:spPr>
          <a:xfrm>
            <a:off x="19405567" y="5696953"/>
            <a:ext cx="3825068" cy="2868801"/>
          </a:xfrm>
          <a:prstGeom prst="rect">
            <a:avLst/>
          </a:prstGeom>
          <a:ln w="12700">
            <a:miter lim="400000"/>
          </a:ln>
        </p:spPr>
      </p:pic>
      <p:pic>
        <p:nvPicPr>
          <p:cNvPr id="236" name="Image" descr="Image"/>
          <p:cNvPicPr>
            <a:picLocks noChangeAspect="1"/>
          </p:cNvPicPr>
          <p:nvPr/>
        </p:nvPicPr>
        <p:blipFill>
          <a:blip r:embed="rId3">
            <a:extLst/>
          </a:blip>
          <a:stretch>
            <a:fillRect/>
          </a:stretch>
        </p:blipFill>
        <p:spPr>
          <a:xfrm>
            <a:off x="8456002" y="3081843"/>
            <a:ext cx="8127728" cy="7552314"/>
          </a:xfrm>
          <a:prstGeom prst="rect">
            <a:avLst/>
          </a:prstGeom>
          <a:ln w="12700">
            <a:miter lim="400000"/>
          </a:ln>
        </p:spPr>
      </p:pic>
      <p:sp>
        <p:nvSpPr>
          <p:cNvPr id="237" name="Rectangle"/>
          <p:cNvSpPr/>
          <p:nvPr/>
        </p:nvSpPr>
        <p:spPr>
          <a:xfrm>
            <a:off x="1166065" y="4953000"/>
            <a:ext cx="6395073" cy="3499488"/>
          </a:xfrm>
          <a:prstGeom prst="rect">
            <a:avLst/>
          </a:prstGeom>
          <a:solidFill>
            <a:srgbClr val="FFFFFF"/>
          </a:solidFill>
          <a:ln w="25400">
            <a:solidFill>
              <a:srgbClr val="000000"/>
            </a:solidFill>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pic>
        <p:nvPicPr>
          <p:cNvPr id="238" name="Image" descr="Image"/>
          <p:cNvPicPr>
            <a:picLocks noChangeAspect="1"/>
          </p:cNvPicPr>
          <p:nvPr/>
        </p:nvPicPr>
        <p:blipFill>
          <a:blip r:embed="rId4">
            <a:extLst/>
          </a:blip>
          <a:stretch>
            <a:fillRect/>
          </a:stretch>
        </p:blipFill>
        <p:spPr>
          <a:xfrm>
            <a:off x="4985498" y="5891344"/>
            <a:ext cx="2542513" cy="2542513"/>
          </a:xfrm>
          <a:prstGeom prst="rect">
            <a:avLst/>
          </a:prstGeom>
          <a:ln w="12700">
            <a:miter lim="400000"/>
          </a:ln>
        </p:spPr>
      </p:pic>
      <p:sp>
        <p:nvSpPr>
          <p:cNvPr id="239" name="Ensemble Réception Composé :…"/>
          <p:cNvSpPr txBox="1"/>
          <p:nvPr/>
        </p:nvSpPr>
        <p:spPr>
          <a:xfrm>
            <a:off x="1383486" y="3293428"/>
            <a:ext cx="6018052" cy="149497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a:defRPr sz="2200">
                <a:latin typeface="Monaco"/>
                <a:ea typeface="Monaco"/>
                <a:cs typeface="Monaco"/>
                <a:sym typeface="Monaco"/>
              </a:defRPr>
            </a:pPr>
            <a:r>
              <a:t>Ensemble Réception Composé :</a:t>
            </a:r>
          </a:p>
          <a:p>
            <a:pPr marL="297872" indent="-297872" algn="l">
              <a:buSzPct val="150000"/>
              <a:buChar char="-"/>
              <a:defRPr sz="2200">
                <a:latin typeface="Monaco"/>
                <a:ea typeface="Monaco"/>
                <a:cs typeface="Monaco"/>
                <a:sym typeface="Monaco"/>
              </a:defRPr>
            </a:pPr>
            <a:r>
              <a:t>D’un module Xbee pro 2.4Ghz</a:t>
            </a:r>
          </a:p>
          <a:p>
            <a:pPr marL="297872" indent="-297872" algn="l">
              <a:buSzPct val="150000"/>
              <a:buChar char="-"/>
              <a:defRPr sz="2200">
                <a:latin typeface="Monaco"/>
                <a:ea typeface="Monaco"/>
                <a:cs typeface="Monaco"/>
                <a:sym typeface="Monaco"/>
              </a:defRPr>
            </a:pPr>
            <a:r>
              <a:t>D’un Récepteur vidéo 5.8Ghz</a:t>
            </a:r>
          </a:p>
          <a:p>
            <a:pPr marL="297872" indent="-297872" algn="l">
              <a:buSzPct val="150000"/>
              <a:buChar char="-"/>
              <a:defRPr sz="2200">
                <a:latin typeface="Monaco"/>
                <a:ea typeface="Monaco"/>
                <a:cs typeface="Monaco"/>
                <a:sym typeface="Monaco"/>
              </a:defRPr>
            </a:pPr>
            <a:r>
              <a:t>D’un convertisseur Vidéo / USB</a:t>
            </a:r>
          </a:p>
        </p:txBody>
      </p:sp>
      <p:pic>
        <p:nvPicPr>
          <p:cNvPr id="240" name="Image" descr="Image"/>
          <p:cNvPicPr>
            <a:picLocks noChangeAspect="1"/>
          </p:cNvPicPr>
          <p:nvPr/>
        </p:nvPicPr>
        <p:blipFill>
          <a:blip r:embed="rId5">
            <a:extLst/>
          </a:blip>
          <a:stretch>
            <a:fillRect/>
          </a:stretch>
        </p:blipFill>
        <p:spPr>
          <a:xfrm>
            <a:off x="1253900" y="5400507"/>
            <a:ext cx="3012881" cy="3012880"/>
          </a:xfrm>
          <a:prstGeom prst="rect">
            <a:avLst/>
          </a:prstGeom>
          <a:ln w="12700">
            <a:miter lim="400000"/>
          </a:ln>
        </p:spPr>
      </p:pic>
      <p:pic>
        <p:nvPicPr>
          <p:cNvPr id="241" name="Image" descr="Image"/>
          <p:cNvPicPr>
            <a:picLocks noChangeAspect="1"/>
          </p:cNvPicPr>
          <p:nvPr/>
        </p:nvPicPr>
        <p:blipFill>
          <a:blip r:embed="rId6">
            <a:extLst/>
          </a:blip>
          <a:stretch>
            <a:fillRect/>
          </a:stretch>
        </p:blipFill>
        <p:spPr>
          <a:xfrm>
            <a:off x="3217161" y="5005569"/>
            <a:ext cx="2350702" cy="2350702"/>
          </a:xfrm>
          <a:prstGeom prst="rect">
            <a:avLst/>
          </a:prstGeom>
          <a:ln w="12700">
            <a:miter lim="400000"/>
          </a:ln>
        </p:spPr>
      </p:pic>
      <p:sp>
        <p:nvSpPr>
          <p:cNvPr id="242" name="Ligne"/>
          <p:cNvSpPr/>
          <p:nvPr/>
        </p:nvSpPr>
        <p:spPr>
          <a:xfrm>
            <a:off x="15491612" y="6894246"/>
            <a:ext cx="3668030" cy="1"/>
          </a:xfrm>
          <a:prstGeom prst="line">
            <a:avLst/>
          </a:prstGeom>
          <a:ln w="127000">
            <a:solidFill>
              <a:srgbClr val="000000"/>
            </a:solidFill>
            <a:miter lim="400000"/>
          </a:ln>
        </p:spPr>
        <p:txBody>
          <a:bodyPr lIns="50800" tIns="50800" rIns="50800" bIns="50800" anchor="ctr"/>
          <a:lstStyle/>
          <a:p>
            <a:pPr/>
          </a:p>
        </p:txBody>
      </p:sp>
      <p:sp>
        <p:nvSpPr>
          <p:cNvPr id="243" name="Ligne"/>
          <p:cNvSpPr/>
          <p:nvPr/>
        </p:nvSpPr>
        <p:spPr>
          <a:xfrm flipV="1">
            <a:off x="19098413" y="5415226"/>
            <a:ext cx="1" cy="1531388"/>
          </a:xfrm>
          <a:prstGeom prst="line">
            <a:avLst/>
          </a:prstGeom>
          <a:ln w="127000">
            <a:solidFill>
              <a:srgbClr val="000000"/>
            </a:solidFill>
            <a:miter lim="400000"/>
          </a:ln>
        </p:spPr>
        <p:txBody>
          <a:bodyPr lIns="50800" tIns="50800" rIns="50800" bIns="50800" anchor="ctr"/>
          <a:lstStyle/>
          <a:p>
            <a:pPr/>
          </a:p>
        </p:txBody>
      </p:sp>
      <p:sp>
        <p:nvSpPr>
          <p:cNvPr id="244" name="Ligne"/>
          <p:cNvSpPr/>
          <p:nvPr/>
        </p:nvSpPr>
        <p:spPr>
          <a:xfrm>
            <a:off x="19040416" y="5475921"/>
            <a:ext cx="2340026" cy="1"/>
          </a:xfrm>
          <a:prstGeom prst="line">
            <a:avLst/>
          </a:prstGeom>
          <a:ln w="127000">
            <a:solidFill>
              <a:srgbClr val="000000"/>
            </a:solidFill>
            <a:miter lim="400000"/>
          </a:ln>
        </p:spPr>
        <p:txBody>
          <a:bodyPr lIns="50800" tIns="50800" rIns="50800" bIns="50800" anchor="ctr"/>
          <a:lstStyle/>
          <a:p>
            <a:pPr/>
          </a:p>
        </p:txBody>
      </p:sp>
      <p:sp>
        <p:nvSpPr>
          <p:cNvPr id="245" name="Ligne"/>
          <p:cNvSpPr/>
          <p:nvPr/>
        </p:nvSpPr>
        <p:spPr>
          <a:xfrm>
            <a:off x="21318101" y="5416813"/>
            <a:ext cx="1" cy="677379"/>
          </a:xfrm>
          <a:prstGeom prst="line">
            <a:avLst/>
          </a:prstGeom>
          <a:ln w="127000">
            <a:solidFill>
              <a:srgbClr val="000000"/>
            </a:solidFill>
            <a:miter lim="400000"/>
          </a:ln>
        </p:spPr>
        <p:txBody>
          <a:bodyPr lIns="50800" tIns="50800" rIns="50800" bIns="50800" anchor="ctr"/>
          <a:lstStyle/>
          <a:p>
            <a:pPr/>
          </a:p>
        </p:txBody>
      </p:sp>
      <p:sp>
        <p:nvSpPr>
          <p:cNvPr id="246" name="USB"/>
          <p:cNvSpPr txBox="1"/>
          <p:nvPr/>
        </p:nvSpPr>
        <p:spPr>
          <a:xfrm>
            <a:off x="16927989" y="6228370"/>
            <a:ext cx="795275" cy="631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USB</a:t>
            </a:r>
          </a:p>
        </p:txBody>
      </p:sp>
      <p:sp>
        <p:nvSpPr>
          <p:cNvPr id="247" name="Bluetooth 4.0"/>
          <p:cNvSpPr txBox="1"/>
          <p:nvPr/>
        </p:nvSpPr>
        <p:spPr>
          <a:xfrm>
            <a:off x="20445508" y="8723285"/>
            <a:ext cx="1999184" cy="5557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Bluetooth 4.0</a:t>
            </a:r>
          </a:p>
        </p:txBody>
      </p:sp>
      <p:sp>
        <p:nvSpPr>
          <p:cNvPr id="248" name="Wi-Fi"/>
          <p:cNvSpPr/>
          <p:nvPr/>
        </p:nvSpPr>
        <p:spPr>
          <a:xfrm rot="16200000">
            <a:off x="15440930" y="8461588"/>
            <a:ext cx="1445899" cy="1020869"/>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49" name="Wi-Fi"/>
          <p:cNvSpPr/>
          <p:nvPr/>
        </p:nvSpPr>
        <p:spPr>
          <a:xfrm rot="10800000">
            <a:off x="20722150" y="7700444"/>
            <a:ext cx="1445900" cy="1020868"/>
          </a:xfrm>
          <a:custGeom>
            <a:avLst/>
            <a:gdLst/>
            <a:ahLst/>
            <a:cxnLst>
              <a:cxn ang="0">
                <a:pos x="wd2" y="hd2"/>
              </a:cxn>
              <a:cxn ang="5400000">
                <a:pos x="wd2" y="hd2"/>
              </a:cxn>
              <a:cxn ang="10800000">
                <a:pos x="wd2" y="hd2"/>
              </a:cxn>
              <a:cxn ang="16200000">
                <a:pos x="wd2" y="hd2"/>
              </a:cxn>
            </a:cxnLst>
            <a:rect l="0" t="0" r="r" b="b"/>
            <a:pathLst>
              <a:path w="21600" h="21594" fill="norm" stroke="1" extrusionOk="0">
                <a:moveTo>
                  <a:pt x="11016" y="1"/>
                </a:moveTo>
                <a:cubicBezTo>
                  <a:pt x="10440" y="-6"/>
                  <a:pt x="9852" y="28"/>
                  <a:pt x="9254" y="108"/>
                </a:cubicBezTo>
                <a:cubicBezTo>
                  <a:pt x="5654" y="590"/>
                  <a:pt x="2584" y="2743"/>
                  <a:pt x="0" y="6311"/>
                </a:cubicBezTo>
                <a:cubicBezTo>
                  <a:pt x="523" y="7051"/>
                  <a:pt x="1031" y="7768"/>
                  <a:pt x="1542" y="8490"/>
                </a:cubicBezTo>
                <a:cubicBezTo>
                  <a:pt x="4129" y="4966"/>
                  <a:pt x="7202" y="3087"/>
                  <a:pt x="10803" y="3088"/>
                </a:cubicBezTo>
                <a:cubicBezTo>
                  <a:pt x="14405" y="3089"/>
                  <a:pt x="17479" y="4969"/>
                  <a:pt x="20053" y="8479"/>
                </a:cubicBezTo>
                <a:cubicBezTo>
                  <a:pt x="20563" y="7757"/>
                  <a:pt x="21073" y="7034"/>
                  <a:pt x="21600" y="6287"/>
                </a:cubicBezTo>
                <a:cubicBezTo>
                  <a:pt x="18572" y="2207"/>
                  <a:pt x="15051" y="49"/>
                  <a:pt x="11016" y="1"/>
                </a:cubicBezTo>
                <a:close/>
                <a:moveTo>
                  <a:pt x="10903" y="6177"/>
                </a:moveTo>
                <a:cubicBezTo>
                  <a:pt x="10489" y="6175"/>
                  <a:pt x="10067" y="6203"/>
                  <a:pt x="9637" y="6264"/>
                </a:cubicBezTo>
                <a:cubicBezTo>
                  <a:pt x="7088" y="6623"/>
                  <a:pt x="4914" y="8156"/>
                  <a:pt x="3088" y="10686"/>
                </a:cubicBezTo>
                <a:cubicBezTo>
                  <a:pt x="3610" y="11424"/>
                  <a:pt x="4116" y="12140"/>
                  <a:pt x="4629" y="12865"/>
                </a:cubicBezTo>
                <a:cubicBezTo>
                  <a:pt x="6353" y="10507"/>
                  <a:pt x="8410" y="9259"/>
                  <a:pt x="10808" y="9262"/>
                </a:cubicBezTo>
                <a:cubicBezTo>
                  <a:pt x="13205" y="9265"/>
                  <a:pt x="15259" y="10516"/>
                  <a:pt x="16966" y="12861"/>
                </a:cubicBezTo>
                <a:cubicBezTo>
                  <a:pt x="17482" y="12131"/>
                  <a:pt x="17992" y="11411"/>
                  <a:pt x="18515" y="10670"/>
                </a:cubicBezTo>
                <a:cubicBezTo>
                  <a:pt x="16338" y="7735"/>
                  <a:pt x="13804" y="6193"/>
                  <a:pt x="10903" y="6177"/>
                </a:cubicBezTo>
                <a:close/>
                <a:moveTo>
                  <a:pt x="10623" y="12349"/>
                </a:moveTo>
                <a:cubicBezTo>
                  <a:pt x="8942" y="12414"/>
                  <a:pt x="7322" y="13380"/>
                  <a:pt x="6195" y="15054"/>
                </a:cubicBezTo>
                <a:cubicBezTo>
                  <a:pt x="6706" y="15779"/>
                  <a:pt x="7218" y="16502"/>
                  <a:pt x="7729" y="17226"/>
                </a:cubicBezTo>
                <a:cubicBezTo>
                  <a:pt x="9410" y="14863"/>
                  <a:pt x="12154" y="14812"/>
                  <a:pt x="13873" y="17221"/>
                </a:cubicBezTo>
                <a:cubicBezTo>
                  <a:pt x="14391" y="16489"/>
                  <a:pt x="14903" y="15767"/>
                  <a:pt x="15414" y="15045"/>
                </a:cubicBezTo>
                <a:cubicBezTo>
                  <a:pt x="14046" y="13118"/>
                  <a:pt x="12303" y="12284"/>
                  <a:pt x="10623" y="12349"/>
                </a:cubicBezTo>
                <a:close/>
                <a:moveTo>
                  <a:pt x="10751" y="18531"/>
                </a:moveTo>
                <a:cubicBezTo>
                  <a:pt x="10182" y="18549"/>
                  <a:pt x="9631" y="18867"/>
                  <a:pt x="9280" y="19436"/>
                </a:cubicBezTo>
                <a:cubicBezTo>
                  <a:pt x="9791" y="20161"/>
                  <a:pt x="10300" y="20884"/>
                  <a:pt x="10802" y="21594"/>
                </a:cubicBezTo>
                <a:cubicBezTo>
                  <a:pt x="11307" y="20879"/>
                  <a:pt x="11819" y="20155"/>
                  <a:pt x="12331" y="19432"/>
                </a:cubicBezTo>
                <a:cubicBezTo>
                  <a:pt x="11907" y="18795"/>
                  <a:pt x="11320" y="18513"/>
                  <a:pt x="10751" y="18531"/>
                </a:cubicBezTo>
                <a:close/>
              </a:path>
            </a:pathLst>
          </a:custGeom>
          <a:solidFill>
            <a:srgbClr val="000000"/>
          </a:solidFill>
          <a:ln w="12700">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50" name="Ligne"/>
          <p:cNvSpPr/>
          <p:nvPr/>
        </p:nvSpPr>
        <p:spPr>
          <a:xfrm>
            <a:off x="8035606" y="6544092"/>
            <a:ext cx="1497639" cy="1"/>
          </a:xfrm>
          <a:prstGeom prst="line">
            <a:avLst/>
          </a:prstGeom>
          <a:ln w="127000">
            <a:solidFill>
              <a:srgbClr val="000000"/>
            </a:solidFill>
            <a:miter lim="400000"/>
          </a:ln>
        </p:spPr>
        <p:txBody>
          <a:bodyPr lIns="50800" tIns="50800" rIns="50800" bIns="50800" anchor="ctr"/>
          <a:lstStyle/>
          <a:p>
            <a:pPr/>
          </a:p>
        </p:txBody>
      </p:sp>
      <p:sp>
        <p:nvSpPr>
          <p:cNvPr id="251" name="Ligne"/>
          <p:cNvSpPr/>
          <p:nvPr/>
        </p:nvSpPr>
        <p:spPr>
          <a:xfrm>
            <a:off x="8087346" y="6894247"/>
            <a:ext cx="1445900" cy="1"/>
          </a:xfrm>
          <a:prstGeom prst="line">
            <a:avLst/>
          </a:prstGeom>
          <a:ln w="127000">
            <a:solidFill>
              <a:srgbClr val="000000"/>
            </a:solidFill>
            <a:miter lim="400000"/>
          </a:ln>
        </p:spPr>
        <p:txBody>
          <a:bodyPr lIns="50800" tIns="50800" rIns="50800" bIns="50800" anchor="ctr"/>
          <a:lstStyle/>
          <a:p>
            <a:pPr/>
          </a:p>
        </p:txBody>
      </p:sp>
      <p:sp>
        <p:nvSpPr>
          <p:cNvPr id="252" name="Ligne"/>
          <p:cNvSpPr/>
          <p:nvPr/>
        </p:nvSpPr>
        <p:spPr>
          <a:xfrm>
            <a:off x="8099106" y="6833232"/>
            <a:ext cx="1" cy="2414280"/>
          </a:xfrm>
          <a:prstGeom prst="line">
            <a:avLst/>
          </a:prstGeom>
          <a:ln w="127000">
            <a:solidFill>
              <a:srgbClr val="000000"/>
            </a:solidFill>
            <a:miter lim="400000"/>
          </a:ln>
        </p:spPr>
        <p:txBody>
          <a:bodyPr lIns="50800" tIns="50800" rIns="50800" bIns="50800" anchor="ctr"/>
          <a:lstStyle/>
          <a:p>
            <a:pPr/>
          </a:p>
        </p:txBody>
      </p:sp>
      <p:sp>
        <p:nvSpPr>
          <p:cNvPr id="253" name="Ligne"/>
          <p:cNvSpPr/>
          <p:nvPr/>
        </p:nvSpPr>
        <p:spPr>
          <a:xfrm flipH="1">
            <a:off x="4303454" y="9184011"/>
            <a:ext cx="3759647" cy="1"/>
          </a:xfrm>
          <a:prstGeom prst="line">
            <a:avLst/>
          </a:prstGeom>
          <a:ln w="127000">
            <a:solidFill>
              <a:srgbClr val="000000"/>
            </a:solidFill>
            <a:miter lim="400000"/>
          </a:ln>
        </p:spPr>
        <p:txBody>
          <a:bodyPr lIns="50800" tIns="50800" rIns="50800" bIns="50800" anchor="ctr"/>
          <a:lstStyle/>
          <a:p>
            <a:pPr/>
          </a:p>
        </p:txBody>
      </p:sp>
      <p:sp>
        <p:nvSpPr>
          <p:cNvPr id="254" name="Ligne"/>
          <p:cNvSpPr/>
          <p:nvPr/>
        </p:nvSpPr>
        <p:spPr>
          <a:xfrm flipH="1">
            <a:off x="4363601" y="7129725"/>
            <a:ext cx="1" cy="2037821"/>
          </a:xfrm>
          <a:prstGeom prst="line">
            <a:avLst/>
          </a:prstGeom>
          <a:ln w="127000">
            <a:solidFill>
              <a:srgbClr val="000000"/>
            </a:solidFill>
            <a:miter lim="400000"/>
          </a:ln>
        </p:spPr>
        <p:txBody>
          <a:bodyPr lIns="50800" tIns="50800" rIns="50800" bIns="50800" anchor="ctr"/>
          <a:lstStyle/>
          <a:p>
            <a:pPr/>
          </a:p>
        </p:txBody>
      </p:sp>
      <p:sp>
        <p:nvSpPr>
          <p:cNvPr id="255" name="USB"/>
          <p:cNvSpPr txBox="1"/>
          <p:nvPr/>
        </p:nvSpPr>
        <p:spPr>
          <a:xfrm>
            <a:off x="6043924" y="9237358"/>
            <a:ext cx="879552" cy="631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USB </a:t>
            </a:r>
          </a:p>
        </p:txBody>
      </p:sp>
      <p:sp>
        <p:nvSpPr>
          <p:cNvPr id="256" name="USB ( port COM )"/>
          <p:cNvSpPr txBox="1"/>
          <p:nvPr/>
        </p:nvSpPr>
        <p:spPr>
          <a:xfrm>
            <a:off x="8112746" y="5717611"/>
            <a:ext cx="1462359" cy="8232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000"/>
            </a:lvl1pPr>
          </a:lstStyle>
          <a:p>
            <a:pPr/>
            <a:r>
              <a:t>USB ( port COM )</a:t>
            </a:r>
          </a:p>
        </p:txBody>
      </p:sp>
      <p:sp>
        <p:nvSpPr>
          <p:cNvPr id="257" name="Technologie Employée"/>
          <p:cNvSpPr txBox="1"/>
          <p:nvPr>
            <p:ph type="title" idx="4294967295"/>
          </p:nvPr>
        </p:nvSpPr>
        <p:spPr>
          <a:xfrm>
            <a:off x="7641197" y="332886"/>
            <a:ext cx="9757338" cy="1807876"/>
          </a:xfrm>
          <a:prstGeom prst="rect">
            <a:avLst/>
          </a:prstGeom>
        </p:spPr>
        <p:txBody>
          <a:bodyPr anchor="b"/>
          <a:lstStyle>
            <a:lvl1pPr defTabSz="2170176">
              <a:defRPr spc="-74" sz="7476"/>
            </a:lvl1pPr>
          </a:lstStyle>
          <a:p>
            <a:pPr/>
            <a:r>
              <a:t>Technologie Employée </a:t>
            </a:r>
          </a:p>
        </p:txBody>
      </p:sp>
      <p:sp>
        <p:nvSpPr>
          <p:cNvPr id="258" name="Rectangle"/>
          <p:cNvSpPr/>
          <p:nvPr/>
        </p:nvSpPr>
        <p:spPr>
          <a:xfrm>
            <a:off x="5743818" y="5208328"/>
            <a:ext cx="1654557" cy="535186"/>
          </a:xfrm>
          <a:prstGeom prst="rect">
            <a:avLst/>
          </a:prstGeom>
          <a:ln w="12700">
            <a:solidFill>
              <a:srgbClr val="000000"/>
            </a:solidFill>
            <a:miter lim="400000"/>
          </a:ln>
        </p:spPr>
        <p:txBody>
          <a:bodyPr lIns="50800" tIns="50800" rIns="50800" bIns="50800" anchor="ctr"/>
          <a:lstStyle/>
          <a:p>
            <a:pPr defTabSz="1130300">
              <a:lnSpc>
                <a:spcPct val="100000"/>
              </a:lnSpc>
              <a:defRPr sz="3200">
                <a:solidFill>
                  <a:srgbClr val="FFFFFF"/>
                </a:solidFill>
                <a:latin typeface="Avenir Next Regular"/>
                <a:ea typeface="Avenir Next Regular"/>
                <a:cs typeface="Avenir Next Regular"/>
                <a:sym typeface="Avenir Next Regular"/>
              </a:defRPr>
            </a:pPr>
          </a:p>
        </p:txBody>
      </p:sp>
      <p:sp>
        <p:nvSpPr>
          <p:cNvPr id="259" name="VGA ( RS232 )"/>
          <p:cNvSpPr txBox="1"/>
          <p:nvPr/>
        </p:nvSpPr>
        <p:spPr>
          <a:xfrm>
            <a:off x="5737468" y="5235891"/>
            <a:ext cx="1667257" cy="4800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VGA ( RS232 )</a:t>
            </a:r>
          </a:p>
        </p:txBody>
      </p:sp>
      <p:sp>
        <p:nvSpPr>
          <p:cNvPr id="260" name="Ligne"/>
          <p:cNvSpPr/>
          <p:nvPr/>
        </p:nvSpPr>
        <p:spPr>
          <a:xfrm>
            <a:off x="8099106" y="5376774"/>
            <a:ext cx="1" cy="1227142"/>
          </a:xfrm>
          <a:prstGeom prst="line">
            <a:avLst/>
          </a:prstGeom>
          <a:ln w="127000">
            <a:solidFill>
              <a:srgbClr val="000000"/>
            </a:solidFill>
            <a:miter lim="400000"/>
          </a:ln>
        </p:spPr>
        <p:txBody>
          <a:bodyPr lIns="50800" tIns="50800" rIns="50800" bIns="50800" anchor="ctr"/>
          <a:lstStyle/>
          <a:p>
            <a:pPr/>
          </a:p>
        </p:txBody>
      </p:sp>
      <p:sp>
        <p:nvSpPr>
          <p:cNvPr id="261" name="Ligne"/>
          <p:cNvSpPr/>
          <p:nvPr/>
        </p:nvSpPr>
        <p:spPr>
          <a:xfrm>
            <a:off x="7350287" y="5440389"/>
            <a:ext cx="795275" cy="1"/>
          </a:xfrm>
          <a:prstGeom prst="line">
            <a:avLst/>
          </a:prstGeom>
          <a:ln w="127000">
            <a:solidFill>
              <a:srgbClr val="000000"/>
            </a:solidFill>
            <a:miter lim="400000"/>
          </a:ln>
        </p:spPr>
        <p:txBody>
          <a:bodyPr lIns="50800" tIns="50800" rIns="50800" bIns="50800" anchor="ctr"/>
          <a:lstStyle/>
          <a:p>
            <a:pPr/>
          </a:p>
        </p:txBody>
      </p:sp>
      <p:sp>
        <p:nvSpPr>
          <p:cNvPr id="262" name="Ligne"/>
          <p:cNvSpPr/>
          <p:nvPr/>
        </p:nvSpPr>
        <p:spPr>
          <a:xfrm>
            <a:off x="6483700" y="5733617"/>
            <a:ext cx="1" cy="1073574"/>
          </a:xfrm>
          <a:prstGeom prst="line">
            <a:avLst/>
          </a:prstGeom>
          <a:ln w="50800">
            <a:solidFill>
              <a:srgbClr val="000000"/>
            </a:solidFill>
            <a:miter lim="400000"/>
          </a:ln>
        </p:spPr>
        <p:txBody>
          <a:bodyPr lIns="50800" tIns="50800" rIns="50800" bIns="50800" anchor="ctr"/>
          <a:lstStyle/>
          <a:p>
            <a:pPr/>
          </a:p>
        </p:txBody>
      </p:sp>
      <p:sp>
        <p:nvSpPr>
          <p:cNvPr id="263" name="Ligne"/>
          <p:cNvSpPr/>
          <p:nvPr/>
        </p:nvSpPr>
        <p:spPr>
          <a:xfrm>
            <a:off x="6610700" y="5860617"/>
            <a:ext cx="1" cy="1073574"/>
          </a:xfrm>
          <a:prstGeom prst="line">
            <a:avLst/>
          </a:prstGeom>
          <a:ln w="50800">
            <a:solidFill>
              <a:srgbClr val="000000"/>
            </a:solidFill>
            <a:miter lim="400000"/>
          </a:ln>
        </p:spPr>
        <p:txBody>
          <a:bodyPr lIns="50800" tIns="50800" rIns="50800" bIns="50800" anchor="ctr"/>
          <a:lstStyle/>
          <a:p>
            <a:pPr/>
          </a:p>
        </p:txBody>
      </p:sp>
      <p:sp>
        <p:nvSpPr>
          <p:cNvPr id="264" name="Manette PS4 ( Controller Robot )"/>
          <p:cNvSpPr txBox="1"/>
          <p:nvPr/>
        </p:nvSpPr>
        <p:spPr>
          <a:xfrm>
            <a:off x="19611086" y="4367604"/>
            <a:ext cx="3668030" cy="80450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l">
              <a:defRPr sz="2200">
                <a:latin typeface="Monaco"/>
                <a:ea typeface="Monaco"/>
                <a:cs typeface="Monaco"/>
                <a:sym typeface="Monaco"/>
              </a:defRPr>
            </a:lvl1pPr>
          </a:lstStyle>
          <a:p>
            <a:pPr/>
            <a:r>
              <a:t>Manette PS4 ( Controller Robot )</a:t>
            </a:r>
          </a:p>
        </p:txBody>
      </p:sp>
      <p:sp>
        <p:nvSpPr>
          <p:cNvPr id="265" name="MacBook Pro ( poste de supervision )"/>
          <p:cNvSpPr txBox="1"/>
          <p:nvPr/>
        </p:nvSpPr>
        <p:spPr>
          <a:xfrm>
            <a:off x="9091989" y="10745656"/>
            <a:ext cx="6855753" cy="4825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a:latin typeface="Monaco"/>
                <a:ea typeface="Monaco"/>
                <a:cs typeface="Monaco"/>
                <a:sym typeface="Monaco"/>
              </a:defRPr>
            </a:lvl1pPr>
          </a:lstStyle>
          <a:p>
            <a:pPr/>
            <a:r>
              <a:t>MacBook Pro ( poste de supervision )</a:t>
            </a:r>
          </a:p>
        </p:txBody>
      </p:sp>
      <p:sp>
        <p:nvSpPr>
          <p:cNvPr id="266" name="9 / 19"/>
          <p:cNvSpPr txBox="1"/>
          <p:nvPr/>
        </p:nvSpPr>
        <p:spPr>
          <a:xfrm>
            <a:off x="23015384" y="12613430"/>
            <a:ext cx="1007365" cy="66929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9 / 19</a:t>
            </a:r>
          </a:p>
        </p:txBody>
      </p:sp>
    </p:spTree>
  </p:cSld>
  <p:clrMapOvr>
    <a:masterClrMapping/>
  </p:clrMapOvr>
  <mc:AlternateContent xmlns:mc="http://schemas.openxmlformats.org/markup-compatibility/2006">
    <mc:Choice xmlns:p14="http://schemas.microsoft.com/office/powerpoint/2010/main" Requires="p14">
      <p:transition spd="slow" advClick="1" p14:dur="1250">
        <p:dissolve/>
      </p:transition>
    </mc:Choice>
    <mc:Fallback>
      <p:transition spd="slow">
        <p:fade/>
      </p:transition>
    </mc:Fallback>
  </mc:AlternateContent>
</p:sld>
</file>

<file path=ppt/theme/theme1.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3_ClassicWhite">
  <a:themeElements>
    <a:clrScheme name="23_ClassicWhite">
      <a:dk1>
        <a:srgbClr val="000000"/>
      </a:dk1>
      <a:lt1>
        <a:srgbClr val="FFFFFF"/>
      </a:lt1>
      <a:dk2>
        <a:srgbClr val="5E5E5E"/>
      </a:dk2>
      <a:lt2>
        <a:srgbClr val="D5D5D5"/>
      </a:lt2>
      <a:accent1>
        <a:srgbClr val="3E74D1"/>
      </a:accent1>
      <a:accent2>
        <a:srgbClr val="33C5B9"/>
      </a:accent2>
      <a:accent3>
        <a:srgbClr val="45B53C"/>
      </a:accent3>
      <a:accent4>
        <a:srgbClr val="FFBD16"/>
      </a:accent4>
      <a:accent5>
        <a:srgbClr val="E22146"/>
      </a:accent5>
      <a:accent6>
        <a:srgbClr val="836BB7"/>
      </a:accent6>
      <a:hlink>
        <a:srgbClr val="0000FF"/>
      </a:hlink>
      <a:folHlink>
        <a:srgbClr val="FF00FF"/>
      </a:folHlink>
    </a:clrScheme>
    <a:fontScheme name="23_ClassicWhite">
      <a:majorFont>
        <a:latin typeface="Canela Bold"/>
        <a:ea typeface="Canela Bold"/>
        <a:cs typeface="Canela Bold"/>
      </a:majorFont>
      <a:minorFont>
        <a:latin typeface="Canela Bold"/>
        <a:ea typeface="Canela Bold"/>
        <a:cs typeface="Canela Bold"/>
      </a:minorFont>
    </a:fontScheme>
    <a:fmtScheme name="23_Clas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11303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Avenir Next Regular"/>
            <a:ea typeface="Avenir Next Regular"/>
            <a:cs typeface="Avenir Next Regular"/>
            <a:sym typeface="Avenir N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400" rtl="0" fontAlgn="auto" latinLnBrk="0" hangingPunct="0">
          <a:lnSpc>
            <a:spcPct val="9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Canela Text Regular"/>
            <a:ea typeface="Canela Text Regular"/>
            <a:cs typeface="Canela Text Regular"/>
            <a:sym typeface="Canela Text Regular"/>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